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1" r:id="rId17"/>
    <p:sldId id="272" r:id="rId18"/>
    <p:sldId id="274" r:id="rId19"/>
    <p:sldId id="275" r:id="rId20"/>
    <p:sldId id="276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208912" cy="1944216"/>
          </a:xfrm>
        </p:spPr>
        <p:txBody>
          <a:bodyPr>
            <a:prstTxWarp prst="textChevron">
              <a:avLst/>
            </a:prstTxWarp>
            <a:normAutofit/>
            <a:scene3d>
              <a:camera prst="isometricOffAxis1Righ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dirty="0" smtClean="0"/>
              <a:t>Наши маленькие друзья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6656784" cy="175260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Подготовили воспитатели: Резник И.В. Беспалова С.А.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подготовительная группа «Солнышко»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616075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0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3610744" cy="28369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У меня живет две кошки. Одна серая, и зовут её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</a:rPr>
              <a:t>Чика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. Вторая черная, зовут её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</a:rPr>
              <a:t>Чернышка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. Кошки любят поиграть в клубочек, побегать за бантиком, любят полежать возле камина. Кошки питаются молоком, рыбкой, кормом для кошек, а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</a:rPr>
              <a:t>Чернышка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иногда выпрашивает свежий огурец. Ей очень он нравится. А когда я прихожу из детского сада, возле двери меня встречают кошки. Трутся мне об ноги, мурлычут, по кошачьи означает, что они рады моему приходу. Я их очень люблю. 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741">
            <a:off x="5325578" y="769475"/>
            <a:ext cx="3059831" cy="2294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2385">
            <a:off x="4550863" y="3557843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396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52936"/>
            <a:ext cx="3250276" cy="243978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49817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Мама,  я очень кошечку хочу!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772816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Она в окошечко глядит 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яу, мяу- говорит.</a:t>
            </a:r>
          </a:p>
          <a:p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164" y="1340768"/>
            <a:ext cx="26642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 меня есть котенок по кличке Муся. Мы с ней очень любим играть в разные игры. Ей очень нравится есть рыбу, пить молочко, наблюдать с балкона за воробьями на ветках деревьев. А еще она очень любит греться на солнышке.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Когда я в детском саду, моя кошечка очень по мне скучает, как и я по ней. Возвращаясь домой, мы с ней играем.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6216" y="63093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Щукина Марина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8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3528392" cy="168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Жадность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</a:rPr>
              <a:t>Мусеньку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погубит, Очень уж она рыбку любит.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На знакомый рыбий запах Она бежит на задних лапах.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69" y="476672"/>
            <a:ext cx="326436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56992"/>
            <a:ext cx="3621008" cy="2715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937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106688" cy="39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Все сижу я в этой клетке-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Надоело целый день!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Лучше б я сидел на ветке,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В джунглях в Африке, где тень.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«Кеша и Соня» 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4093">
            <a:off x="4355976" y="1916832"/>
            <a:ext cx="3923928" cy="294294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6804248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Томаев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Влад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330824" cy="35569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Я хочу вам рассказать о своих двух попугайчиках, которые живут у меня дома. Мальчик Кеша- голубенький, а девочка Соня- зелененькая. Я постоянно с ними разговариваю. Когда я включаю магнитофон, они начинают чирикать под музыку. А еще они летают у меня по дому.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Мне очень нравится за ними ухаживать: наливать им водичку, кормить, наводить чистоту в клетке.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Я стараюсь их научить разговаривать, но пока немного не получается.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Мне с ними очень весело и я рад, что мама их подарила. 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3460">
            <a:off x="4578821" y="3712933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54">
            <a:off x="5076056" y="332656"/>
            <a:ext cx="3720736" cy="2790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77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57817"/>
            <a:ext cx="2057276" cy="2743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 меня дома есть свой маленький зоопарк.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1402">
            <a:off x="5105805" y="1392436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39937"/>
            <a:ext cx="1995686" cy="2660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3801">
            <a:off x="355014" y="1393371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588224" y="63093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Кильдеев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Даниил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3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6672"/>
            <a:ext cx="3142211" cy="418961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0" y="2318604"/>
            <a:ext cx="2463738" cy="328498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2987824" y="2483768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Задремлю я и пою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Песенку тебе свою.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Но когда я на охоте-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Не ленивый я в работе.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0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3142211" cy="4189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42" y="764703"/>
            <a:ext cx="3150350" cy="4200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851920" y="528363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Песик нас встречает,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Хвостиком виляет,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Громко, громко лает.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3106688" cy="1972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Как мои ребятки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Ж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елтые цыплятки,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Пошли по двору гулять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Будут зернышки искать.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Стали зернышки искать,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Чтобы маме показать.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-Мама, мама посмотри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Пи, пи, пи, пи, пи.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15404"/>
            <a:ext cx="4425956" cy="2969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01008"/>
            <a:ext cx="2193708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56992"/>
            <a:ext cx="3515883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60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39" y="404664"/>
            <a:ext cx="1965722" cy="2725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2139702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3774524"/>
            <a:ext cx="2293987" cy="2948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07504" y="1589246"/>
            <a:ext cx="44542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Я очень люблю животных. У меня есть две кошки которые недавно пополнили нашу семью: родили шестерых котят. Так же у нас есть сторожевой пес, который нас охраняет.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 очень добрый и любит когда с ним играют.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 еще у нас свои куры, которых я с братом  кормлю, убираю стайку. У нас очень весело, потому что всегда есть с кем поиграть и за кем поухаживать. И я очень рад, что у меня есть свой маленький зоопарк.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2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Домашние животные- животные, которые были одомашнены человеком и которых он содержит, представляя им кров и пищу. Домашние животные приносят человеку пользу, либо как источник материальных благ и услуг, либо как компаньоны, скрашивающие его досуг. 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4498975" cy="337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04" y="4149080"/>
            <a:ext cx="1883726" cy="10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9435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У меня есть хомячок. Зовут ее Лиза. Моя Лизавета черненькая и у нее один глаз всегда закрыт. Недавно у нее появился детеныш. Живут они в огромном домике. Мой друг любит очень кушать овощи и лимон, и ей нравится розовый цвет, от него она всегда засыпает. Когда я к ней подхожу, то она начинает бегать по своему домику и громко кричать. Так она мне радуется. Я очень рад, что мама мне её подарила.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78092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Хомка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хомка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, хомячок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Отлежал себе бочок.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613394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Невидимов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Саша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780" y="3284984"/>
            <a:ext cx="2987823" cy="2240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080"/>
            <a:ext cx="2171732" cy="1628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80928"/>
            <a:ext cx="3186100" cy="238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012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Домашние питомцы детей являются не только источником тепла, ласки и другом, но  и оказывают огромное влияние на развитие детей. Рядом с четвероногими друзьями дети учатся быть организованными и дисциплинированными. Домашние питомцы учат детей нести ответственность за других. Ребята осознают, что животные- это не игрушки,  и за ними нужно ежедневно ухаживать, кормить и выгуливать. 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scadeUp">
              <a:avLst/>
            </a:prstTxWarp>
            <a:normAutofit/>
          </a:bodyPr>
          <a:lstStyle/>
          <a:p>
            <a:pPr algn="ctr"/>
            <a:r>
              <a:rPr lang="ru-RU" sz="1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Педагогический аспект</a:t>
            </a:r>
            <a:endParaRPr lang="ru-RU" sz="1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01008"/>
            <a:ext cx="3923928" cy="2942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21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На первом месте расположились собаки-их предпочитают держать дома 40% от общего числа любителей домашних животных.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Кошки располагаются сразу же за собаками- они отлично ладят с людьми, помогают снять боль и расслабиться после тяжелого дня.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Рыбки- успокаивают нервную систему, гармонизируют внутреннее состояние.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Рейтинг самых полезных домашних животных: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484784"/>
            <a:ext cx="942975" cy="1209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5" y="3068960"/>
            <a:ext cx="1028700" cy="1076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653136"/>
            <a:ext cx="9525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0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Птицы- создают в доме ощущение дикой природы, что благотворно влияет на психическое и эмоциональное состояние.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Лошади. Общение с лошадями рекомендуется при ряде психических заболеваний, особенно у детей.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Грызуны так же гармонируют психическое состояние человека.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9080"/>
            <a:ext cx="762000" cy="628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168004"/>
            <a:ext cx="1066800" cy="981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171700"/>
            <a:ext cx="1143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1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Ученые утверждают: «для нормального развития ребенку просто необходимы домашние животные». Постоянное общение с питомцами помогает детям вырасти думающими и чувствующими людьми, позволяет постичь навыки общения и развивает интуитивное постижение мира. С помощью животных ребенок удовлетворяет свою любознательность и чувствует неразрывную связь  с природой.  И, конечно, как и для взрослых, домашние любимцы для детей- мощный источник положительных эмоций и сильнейший инструмент для снятия стресса. Причем для того, чтобы обеспечить ребенку эмоциональный комфорт, не обязательно заводить непременно кошку или собаку- достаточно хомячка или пушистой морской свинки. 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61148"/>
            <a:ext cx="1338064" cy="19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780928"/>
            <a:ext cx="3178696" cy="2548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У меня ученый пес-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Пес по имени Барбос.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Если в чем-то не права,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Громко лает он: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Гав-гав!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в ответе за тех, кого приручили.</a:t>
            </a:r>
            <a:endParaRPr lang="ru-RU" dirty="0"/>
          </a:p>
        </p:txBody>
      </p:sp>
      <p:pic>
        <p:nvPicPr>
          <p:cNvPr id="1026" name="Picture 2" descr="C:\Users\user\Documents\ксюша гусак фото\P100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4691712" cy="2651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6119664" y="638132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Гусак Ксюша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7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313578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501008"/>
            <a:ext cx="3312368" cy="309634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Заворчал живой замок,</a:t>
            </a:r>
            <a:br>
              <a:rPr lang="ru-RU" sz="2000" dirty="0" smtClean="0"/>
            </a:br>
            <a:r>
              <a:rPr lang="ru-RU" sz="2000" dirty="0" smtClean="0"/>
              <a:t>Лег у двери поперек,</a:t>
            </a:r>
            <a:br>
              <a:rPr lang="ru-RU" sz="2000" dirty="0" smtClean="0"/>
            </a:br>
            <a:r>
              <a:rPr lang="ru-RU" sz="2000" dirty="0" smtClean="0"/>
              <a:t>Две медали на груди,</a:t>
            </a:r>
            <a:br>
              <a:rPr lang="ru-RU" sz="2000" dirty="0" smtClean="0"/>
            </a:br>
            <a:r>
              <a:rPr lang="ru-RU" sz="2000" dirty="0" smtClean="0"/>
              <a:t>Лучше в дом не заходи!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2736"/>
            <a:ext cx="3611893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9915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3372">
            <a:off x="213264" y="420597"/>
            <a:ext cx="3110584" cy="22681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715000"/>
            <a:ext cx="8229600" cy="1143000"/>
          </a:xfrm>
        </p:spPr>
        <p:txBody>
          <a:bodyPr/>
          <a:lstStyle/>
          <a:p>
            <a:r>
              <a:rPr lang="ru-RU" dirty="0" smtClean="0"/>
              <a:t>Я и мой </a:t>
            </a:r>
            <a:r>
              <a:rPr lang="ru-RU" dirty="0" err="1" smtClean="0"/>
              <a:t>Басик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3384">
            <a:off x="5362731" y="427347"/>
            <a:ext cx="3363397" cy="2165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75">
            <a:off x="5182038" y="3687352"/>
            <a:ext cx="3417072" cy="2257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0845">
            <a:off x="457546" y="3442214"/>
            <a:ext cx="3384376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59832" y="2348880"/>
            <a:ext cx="2768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Поиграли, погуляли,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Мы поели, отдохнули!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5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47091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Без кота  нельзя никак: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Он мышам первейший враг.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Притворится, будто спит,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Сам внимательно следит.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Точит когти и клыки-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  Очень любит шашлыки.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dirty="0" err="1" smtClean="0"/>
              <a:t>Чика</a:t>
            </a:r>
            <a:r>
              <a:rPr lang="ru-RU" sz="2000" dirty="0" smtClean="0"/>
              <a:t> и </a:t>
            </a:r>
            <a:r>
              <a:rPr lang="ru-RU" sz="2000" dirty="0" err="1" smtClean="0"/>
              <a:t>Чернышка</a:t>
            </a:r>
            <a:r>
              <a:rPr lang="ru-RU" sz="20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94713"/>
            <a:ext cx="3270283" cy="2452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04" y="3338609"/>
            <a:ext cx="2787774" cy="351939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1043608" y="1412776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То мурлычет,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То играет, то куда-то удирает,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Убегает далеко. А когда придет обратно, то мяукает и с блюдца пьет сырое молоко.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6238924"/>
            <a:ext cx="247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Ушакова Кристина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9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8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872</TotalTime>
  <Words>1020</Words>
  <Application>Microsoft Office PowerPoint</Application>
  <PresentationFormat>Экран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Наши маленькие друзья</vt:lpstr>
      <vt:lpstr>Презентация PowerPoint</vt:lpstr>
      <vt:lpstr>Рейтинг самых полезных домашних животных:</vt:lpstr>
      <vt:lpstr>Презентация PowerPoint</vt:lpstr>
      <vt:lpstr>Презентация PowerPoint</vt:lpstr>
      <vt:lpstr>Мы в ответе за тех, кого приручили.</vt:lpstr>
      <vt:lpstr>Заворчал живой замок, Лег у двери поперек, Две медали на груди, Лучше в дом не заходи!</vt:lpstr>
      <vt:lpstr>Я и мой Басик</vt:lpstr>
      <vt:lpstr> Чика и Чернышка.</vt:lpstr>
      <vt:lpstr>Презентация PowerPoint</vt:lpstr>
      <vt:lpstr>Мама,  я очень кошечку хочу!</vt:lpstr>
      <vt:lpstr>Презентация PowerPoint</vt:lpstr>
      <vt:lpstr>«Кеша и Соня» </vt:lpstr>
      <vt:lpstr>Презентация PowerPoint</vt:lpstr>
      <vt:lpstr>У меня дома есть свой маленький зоопарк.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Педагогический аспект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маленькие друзья</dc:title>
  <dc:creator>Елена</dc:creator>
  <cp:lastModifiedBy>user</cp:lastModifiedBy>
  <cp:revision>36</cp:revision>
  <dcterms:created xsi:type="dcterms:W3CDTF">2012-05-02T11:38:09Z</dcterms:created>
  <dcterms:modified xsi:type="dcterms:W3CDTF">2012-05-11T11:11:02Z</dcterms:modified>
</cp:coreProperties>
</file>