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8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643570" y="5000636"/>
            <a:ext cx="2928958" cy="107157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     Презентацию составила:     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Воспитатель 1 категории 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Резник Ирина Викторовна</a:t>
            </a:r>
            <a:r>
              <a:rPr lang="ru-RU" sz="1800" dirty="0" smtClean="0"/>
              <a:t>.  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928670"/>
            <a:ext cx="7854696" cy="2357454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6600" dirty="0" smtClean="0">
                <a:solidFill>
                  <a:srgbClr val="FFC000"/>
                </a:solidFill>
              </a:rPr>
              <a:t>В гостях у осени</a:t>
            </a:r>
            <a:endParaRPr lang="ru-RU" sz="6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506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Молодцы!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44824"/>
            <a:ext cx="2641600" cy="26416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244876"/>
            <a:ext cx="1981200" cy="1981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234456"/>
            <a:ext cx="1981200" cy="1981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3202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Какие овощи мы срезаем?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5713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Молодцы!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2641600" cy="26416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884" y="3356992"/>
            <a:ext cx="3371044" cy="33710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628800"/>
            <a:ext cx="3243784" cy="32437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2990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Игра: Четвертый-лишний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44824"/>
            <a:ext cx="2641600" cy="22306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094260"/>
            <a:ext cx="1981200" cy="1981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376" y="3996289"/>
            <a:ext cx="2542096" cy="254209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271974"/>
            <a:ext cx="1990725" cy="1990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4174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Молодцы!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348880"/>
            <a:ext cx="4163714" cy="4163714"/>
          </a:xfrm>
        </p:spPr>
      </p:pic>
    </p:spTree>
    <p:extLst>
      <p:ext uri="{BB962C8B-B14F-4D97-AF65-F5344CB8AC3E}">
        <p14:creationId xmlns="" xmlns:p14="http://schemas.microsoft.com/office/powerpoint/2010/main" val="5038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09800"/>
            <a:ext cx="2448272" cy="244827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087240"/>
            <a:ext cx="2341240" cy="23412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492476"/>
            <a:ext cx="2125216" cy="21252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293096"/>
            <a:ext cx="2485256" cy="2485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3662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Молодцы!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132856"/>
            <a:ext cx="4374976" cy="4374976"/>
          </a:xfrm>
        </p:spPr>
      </p:pic>
    </p:spTree>
    <p:extLst>
      <p:ext uri="{BB962C8B-B14F-4D97-AF65-F5344CB8AC3E}">
        <p14:creationId xmlns="" xmlns:p14="http://schemas.microsoft.com/office/powerpoint/2010/main" val="75657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Какие еще знаете овощи?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0288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6362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800" dirty="0" smtClean="0"/>
              <a:t>                   </a:t>
            </a:r>
            <a:r>
              <a:rPr lang="ru-RU" sz="4800" dirty="0" smtClean="0"/>
              <a:t> </a:t>
            </a:r>
            <a:r>
              <a:rPr lang="ru-RU" sz="4800" dirty="0" smtClean="0"/>
              <a:t>Молодцы 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94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Учить различать овощи и фрукты. Овощи растут на огороде, фрукты-на дереве. Уточнить представление о многообразии овощей и фруктов.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0605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Если на деревьях листья пожелтели,</a:t>
            </a:r>
          </a:p>
          <a:p>
            <a:pPr algn="ctr"/>
            <a:r>
              <a:rPr lang="ru-RU" dirty="0" smtClean="0"/>
              <a:t>Если в край далекий птицы улетели,</a:t>
            </a:r>
          </a:p>
          <a:p>
            <a:pPr algn="ctr"/>
            <a:r>
              <a:rPr lang="ru-RU" dirty="0" smtClean="0"/>
              <a:t>Если небо хмурое, если дождик льется,</a:t>
            </a:r>
          </a:p>
          <a:p>
            <a:pPr algn="ctr"/>
            <a:r>
              <a:rPr lang="ru-RU" dirty="0" smtClean="0"/>
              <a:t>Это время года…</a:t>
            </a:r>
          </a:p>
          <a:p>
            <a:pPr algn="ctr"/>
            <a:r>
              <a:rPr lang="ru-RU" dirty="0" smtClean="0"/>
              <a:t>Как, ребята, зовется?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761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229600" cy="1143000"/>
          </a:xfrm>
          <a:noFill/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Молодцы!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836712"/>
            <a:ext cx="7398067" cy="4623791"/>
          </a:xfrm>
        </p:spPr>
      </p:pic>
    </p:spTree>
    <p:extLst>
      <p:ext uri="{BB962C8B-B14F-4D97-AF65-F5344CB8AC3E}">
        <p14:creationId xmlns="" xmlns:p14="http://schemas.microsoft.com/office/powerpoint/2010/main" val="350794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Что собирают люди осенью в огороде?</a:t>
            </a:r>
          </a:p>
          <a:p>
            <a:pPr marL="0" indent="0">
              <a:buNone/>
            </a:pPr>
            <a:r>
              <a:rPr lang="ru-RU" dirty="0" smtClean="0"/>
              <a:t>Что происходит в природе осенью?</a:t>
            </a:r>
          </a:p>
          <a:p>
            <a:pPr marL="0" indent="0">
              <a:buNone/>
            </a:pPr>
            <a:r>
              <a:rPr lang="ru-RU" dirty="0" smtClean="0"/>
              <a:t>Назовите признаки осени.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1369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Загадки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916832"/>
            <a:ext cx="5886654" cy="4709324"/>
          </a:xfrm>
        </p:spPr>
      </p:pic>
    </p:spTree>
    <p:extLst>
      <p:ext uri="{BB962C8B-B14F-4D97-AF65-F5344CB8AC3E}">
        <p14:creationId xmlns="" xmlns:p14="http://schemas.microsoft.com/office/powerpoint/2010/main" val="302539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Убираем урожай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Какие овощи мы дергаем?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1679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Молодцы!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36912"/>
            <a:ext cx="2641600" cy="26416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939" y="2204864"/>
            <a:ext cx="1757152" cy="187542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279924"/>
            <a:ext cx="1981200" cy="19812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509120"/>
            <a:ext cx="1820211" cy="21777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250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Какие овощи мы срываем?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0712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126</Words>
  <Application>Microsoft Office PowerPoint</Application>
  <PresentationFormat>Экран (4:3)</PresentationFormat>
  <Paragraphs>35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     Презентацию составила:      Воспитатель 1 категории  Резник Ирина Викторовна.  </vt:lpstr>
      <vt:lpstr>Цель:</vt:lpstr>
      <vt:lpstr>Слайд 3</vt:lpstr>
      <vt:lpstr>Молодцы!</vt:lpstr>
      <vt:lpstr>Слайд 5</vt:lpstr>
      <vt:lpstr>Загадки</vt:lpstr>
      <vt:lpstr>Убираем урожай</vt:lpstr>
      <vt:lpstr>Молодцы!</vt:lpstr>
      <vt:lpstr>Слайд 9</vt:lpstr>
      <vt:lpstr>Молодцы!</vt:lpstr>
      <vt:lpstr>Слайд 11</vt:lpstr>
      <vt:lpstr>Молодцы!</vt:lpstr>
      <vt:lpstr>Игра: Четвертый-лишний</vt:lpstr>
      <vt:lpstr>Молодцы!</vt:lpstr>
      <vt:lpstr>Слайд 15</vt:lpstr>
      <vt:lpstr>Молодцы!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Резник</cp:lastModifiedBy>
  <cp:revision>10</cp:revision>
  <dcterms:created xsi:type="dcterms:W3CDTF">2012-01-19T10:16:27Z</dcterms:created>
  <dcterms:modified xsi:type="dcterms:W3CDTF">2013-10-24T21:45:53Z</dcterms:modified>
</cp:coreProperties>
</file>