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4A7D-9453-44ED-BB7A-F1A8FF128A8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783E-432A-4289-91E3-A0BB1757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4A7D-9453-44ED-BB7A-F1A8FF128A8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783E-432A-4289-91E3-A0BB1757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4A7D-9453-44ED-BB7A-F1A8FF128A8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783E-432A-4289-91E3-A0BB1757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4A7D-9453-44ED-BB7A-F1A8FF128A8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783E-432A-4289-91E3-A0BB1757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4A7D-9453-44ED-BB7A-F1A8FF128A8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783E-432A-4289-91E3-A0BB1757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4A7D-9453-44ED-BB7A-F1A8FF128A8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783E-432A-4289-91E3-A0BB1757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4A7D-9453-44ED-BB7A-F1A8FF128A8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783E-432A-4289-91E3-A0BB1757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4A7D-9453-44ED-BB7A-F1A8FF128A8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783E-432A-4289-91E3-A0BB1757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4A7D-9453-44ED-BB7A-F1A8FF128A8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783E-432A-4289-91E3-A0BB1757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4A7D-9453-44ED-BB7A-F1A8FF128A8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783E-432A-4289-91E3-A0BB1757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4A7D-9453-44ED-BB7A-F1A8FF128A8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783E-432A-4289-91E3-A0BB1757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4A7D-9453-44ED-BB7A-F1A8FF128A8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7783E-432A-4289-91E3-A0BB1757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bin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bin"/><Relationship Id="rId6" Type="http://schemas.openxmlformats.org/officeDocument/2006/relationships/image" Target="../media/image6.gif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388843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</a:t>
            </a:r>
            <a:r>
              <a:rPr lang="ru-RU" sz="3200" dirty="0" smtClean="0"/>
              <a:t>«Стоп машина! Тише ход</a:t>
            </a:r>
            <a:r>
              <a:rPr lang="ru-RU" sz="3200" smtClean="0"/>
              <a:t>! </a:t>
            </a:r>
            <a:br>
              <a:rPr lang="ru-RU" sz="3200" smtClean="0"/>
            </a:br>
            <a:r>
              <a:rPr lang="ru-RU" sz="3200" smtClean="0"/>
              <a:t>На </a:t>
            </a:r>
            <a:r>
              <a:rPr lang="ru-RU" sz="3200" dirty="0" smtClean="0"/>
              <a:t>дороге   пешеход!»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Развитие художественных умений</a:t>
            </a:r>
            <a:br>
              <a:rPr lang="ru-RU" sz="1800" dirty="0" smtClean="0"/>
            </a:br>
            <a:r>
              <a:rPr lang="ru-RU" sz="1800" dirty="0" smtClean="0"/>
              <a:t>            (аппликация 2 младшая группа)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Цель: Учить путём аппликации создавать изображение светофора;</a:t>
            </a:r>
            <a:br>
              <a:rPr lang="ru-RU" sz="1800" dirty="0" smtClean="0"/>
            </a:br>
            <a:r>
              <a:rPr lang="ru-RU" sz="1800" dirty="0" smtClean="0"/>
              <a:t>понимать значение зелёного и красного  сигнала светофора.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869160"/>
            <a:ext cx="2880320" cy="1080120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/>
              <a:t>Презентацию составила:</a:t>
            </a:r>
          </a:p>
          <a:p>
            <a:r>
              <a:rPr lang="ru-RU" sz="1600" b="1" dirty="0" smtClean="0"/>
              <a:t>Резник Ирина Викторовна, воспитатель 1  категории</a:t>
            </a:r>
          </a:p>
          <a:p>
            <a:r>
              <a:rPr lang="ru-RU" sz="1600" b="1" dirty="0" smtClean="0"/>
              <a:t>.</a:t>
            </a:r>
          </a:p>
          <a:p>
            <a:endParaRPr lang="ru-RU" sz="1800" b="1" dirty="0"/>
          </a:p>
        </p:txBody>
      </p:sp>
      <p:pic>
        <p:nvPicPr>
          <p:cNvPr id="4" name="Рисунок 3" descr="светофор3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3571876"/>
            <a:ext cx="2592288" cy="2952328"/>
          </a:xfrm>
          <a:prstGeom prst="rect">
            <a:avLst/>
          </a:prstGeom>
        </p:spPr>
      </p:pic>
      <p:pic>
        <p:nvPicPr>
          <p:cNvPr id="2050" name="Picture 2" descr="H:\светофор голос\imgpreview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933576" cy="18764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ветофор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204864" y="980728"/>
            <a:ext cx="2730970" cy="2304256"/>
          </a:xfrm>
        </p:spPr>
      </p:pic>
      <p:pic>
        <p:nvPicPr>
          <p:cNvPr id="8" name="~PP903.WAV">
            <a:hlinkClick r:id="" action="ppaction://media"/>
          </p:cNvPr>
          <p:cNvPicPr>
            <a:picLocks noRot="1" noChangeAspect="1"/>
          </p:cNvPicPr>
          <p:nvPr>
            <a:wavAudioFile r:embed="rId1" name="~PP90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3075" name="Picture 3" descr="H:\светофор голос\imgpreview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32656"/>
            <a:ext cx="6624736" cy="5832648"/>
          </a:xfrm>
          <a:prstGeom prst="rect">
            <a:avLst/>
          </a:prstGeom>
          <a:noFill/>
        </p:spPr>
      </p:pic>
      <p:pic>
        <p:nvPicPr>
          <p:cNvPr id="3077" name="Picture 5" descr="C:\Users\Брусничка\Desktop\анимашки картинки\анимашки\OBJECTS\OLDCA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692696" y="4581128"/>
            <a:ext cx="1411669" cy="1315963"/>
          </a:xfrm>
          <a:prstGeom prst="rect">
            <a:avLst/>
          </a:prstGeom>
          <a:noFill/>
        </p:spPr>
      </p:pic>
      <p:pic>
        <p:nvPicPr>
          <p:cNvPr id="3078" name="Picture 6" descr="H:\светофор голос\toytaxibeetlebug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77072"/>
            <a:ext cx="3587164" cy="2304256"/>
          </a:xfrm>
          <a:prstGeom prst="rect">
            <a:avLst/>
          </a:prstGeom>
          <a:noFill/>
        </p:spPr>
      </p:pic>
      <p:pic>
        <p:nvPicPr>
          <p:cNvPr id="9" name="Picture 5" descr="C:\Users\Брусничка\Desktop\анимашки картинки\анимашки\OBJECTS\OLDCA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11669" y="4581128"/>
            <a:ext cx="1411669" cy="13159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5483"/>
            <a:ext cx="8565056" cy="576063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Если свет зажёгся красный,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значит двигаться опасно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красный круг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556792"/>
            <a:ext cx="4392488" cy="403244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Желтый свет-предупрежденье: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«Жди сигнала для движенья»</a:t>
            </a:r>
            <a:endParaRPr lang="ru-RU" sz="2800" dirty="0"/>
          </a:p>
        </p:txBody>
      </p:sp>
      <p:pic>
        <p:nvPicPr>
          <p:cNvPr id="1027" name="Picture 3" descr="H:\светофор голос\publication_2141_4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432715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Свет зелёный говорит: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«Проходите, путь  открыт!»</a:t>
            </a:r>
            <a:endParaRPr lang="ru-RU" sz="2800" dirty="0"/>
          </a:p>
        </p:txBody>
      </p:sp>
      <p:pic>
        <p:nvPicPr>
          <p:cNvPr id="4" name="Содержимое 3" descr="зелёный круг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231" t="2041" r="19231" b="4082"/>
          <a:stretch>
            <a:fillRect/>
          </a:stretch>
        </p:blipFill>
        <p:spPr>
          <a:xfrm>
            <a:off x="2489416" y="1844824"/>
            <a:ext cx="3882784" cy="396044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~PP2128.WAV">
            <a:hlinkClick r:id="" action="ppaction://media"/>
          </p:cNvPr>
          <p:cNvPicPr>
            <a:picLocks noRot="1" noChangeAspect="1"/>
          </p:cNvPicPr>
          <p:nvPr>
            <a:wavAudioFile r:embed="rId1" name="~PP212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5" name="Picture 3" descr="H:\светофор голос\imgpreview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76672"/>
            <a:ext cx="7200800" cy="5832648"/>
          </a:xfrm>
          <a:prstGeom prst="rect">
            <a:avLst/>
          </a:prstGeom>
          <a:noFill/>
        </p:spPr>
      </p:pic>
      <p:pic>
        <p:nvPicPr>
          <p:cNvPr id="12" name="Picture 6" descr="H:\светофор голос\toytaxibeetlebu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581128"/>
            <a:ext cx="2448272" cy="1944216"/>
          </a:xfrm>
          <a:prstGeom prst="rect">
            <a:avLst/>
          </a:prstGeom>
          <a:noFill/>
        </p:spPr>
      </p:pic>
      <p:pic>
        <p:nvPicPr>
          <p:cNvPr id="11" name="Picture 5" descr="C:\Users\Брусничка\Desktop\анимашки картинки\анимашки\OBJECTS\OLDCA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21088"/>
            <a:ext cx="1411669" cy="1315963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31</Words>
  <Application>Microsoft Office PowerPoint</Application>
  <PresentationFormat>Экран (4:3)</PresentationFormat>
  <Paragraphs>7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«Стоп машина! Тише ход!  На дороге   пешеход!»              Развитие художественных умений             (аппликация 2 младшая группа)    Цель: Учить путём аппликации создавать изображение светофора; понимать значение зелёного и красного  сигнала светофора.</vt:lpstr>
      <vt:lpstr>Слайд 2</vt:lpstr>
      <vt:lpstr>Если свет зажёгся красный, значит двигаться опасно.</vt:lpstr>
      <vt:lpstr>Желтый свет-предупрежденье:  «Жди сигнала для движенья»</vt:lpstr>
      <vt:lpstr>Свет зелёный говорит:  «Проходите, путь  открыт!»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«Стоп машина! Тише ход! На дороге пешеход!»  Развитие художественных умений (аппликация)</dc:title>
  <dc:creator>Елена</dc:creator>
  <cp:lastModifiedBy>Елена</cp:lastModifiedBy>
  <cp:revision>13</cp:revision>
  <dcterms:created xsi:type="dcterms:W3CDTF">2014-03-11T12:42:08Z</dcterms:created>
  <dcterms:modified xsi:type="dcterms:W3CDTF">2014-03-13T10:19:09Z</dcterms:modified>
</cp:coreProperties>
</file>