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57" r:id="rId5"/>
    <p:sldId id="258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2AE0A"/>
    <a:srgbClr val="F4C8A4"/>
    <a:srgbClr val="FFFF99"/>
    <a:srgbClr val="4BB000"/>
    <a:srgbClr val="6FA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6" autoAdjust="0"/>
    <p:restoredTop sz="94660"/>
  </p:normalViewPr>
  <p:slideViewPr>
    <p:cSldViewPr>
      <p:cViewPr varScale="1">
        <p:scale>
          <a:sx n="69" d="100"/>
          <a:sy n="69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Путешествие цыпленка Пока, или мир за забором птичьего двора.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3" descr="D:\Школьные файлы\ПАПКА  ДЛЯ  СКАЧИВАНИЯ\1239894510_1233707616_romas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29264"/>
            <a:ext cx="1935722" cy="1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ls" descr="butterfly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39424">
            <a:off x="9271697" y="1915612"/>
            <a:ext cx="8001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ls" descr="butterfly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39424">
            <a:off x="9271698" y="129686"/>
            <a:ext cx="8001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52" descr="0a262de64c174b1562828b37cec48e8b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5214950"/>
            <a:ext cx="1857388" cy="18573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64 0.05579 C -0.06354 0.05787 -0.06962 0.05764 -0.075 0.06157 C -0.08333 0.06782 -0.10122 0.08819 -0.10764 0.09907 C -0.11007 0.11065 -0.11198 0.11551 -0.11806 0.12199 C -0.12205 0.14954 -0.11615 0.11644 -0.12483 0.14491 C -0.13212 0.16921 -0.12361 0.15671 -0.13368 0.16829 C -0.13559 0.17338 -0.13663 0.18009 -0.13854 0.18519 C -0.14254 0.19491 -0.1474 0.20324 -0.1507 0.21412 C -0.1533 0.22245 -0.1566 0.23403 -0.16111 0.24005 C -0.16649 0.24745 -0.17708 0.24514 -0.18351 0.24884 C -0.19774 0.25694 -0.21198 0.2706 -0.22656 0.27454 C -0.25695 0.29282 -0.23524 0.28287 -0.30087 0.28634 C -0.31511 0.28102 -0.32951 0.28264 -0.34375 0.27755 C -0.36181 0.27153 -0.37882 0.26366 -0.3974 0.26019 C -0.43073 0.23148 -0.48316 0.22894 -0.51979 0.22593 C -0.52604 0.22639 -0.56233 0.22963 -0.57136 0.23148 C -0.58854 0.23495 -0.60417 0.24815 -0.62136 0.25162 C -0.62986 0.25625 -0.63837 0.2581 -0.64722 0.26019 C -0.65712 0.26551 -0.65851 0.27917 -0.66615 0.28912 C -0.66945 0.29352 -0.67656 0.30046 -0.67656 0.30093 C -0.67708 0.30347 -0.67743 0.30648 -0.67813 0.30926 C -0.67917 0.31227 -0.68073 0.31482 -0.68177 0.31782 C -0.68316 0.32361 -0.68507 0.33519 -0.68507 0.33565 C -0.68455 0.36019 -0.68438 0.38519 -0.68333 0.40995 C -0.68195 0.44815 -0.68177 0.475 -0.69549 0.50509 C -0.6967 0.51088 -0.70261 0.53982 -0.70417 0.54236 C -0.72934 0.58449 -0.79497 0.56782 -0.81441 0.56852 C -0.83438 0.575 -0.85434 0.57546 -0.87465 0.57708 C -0.88195 0.58125 -0.89045 0.57963 -0.89705 0.58588 C -0.90521 0.59329 -0.91024 0.60347 -0.91788 0.61157 C -0.925 0.62917 -0.92708 0.63102 -0.93681 0.64352 C -0.93976 0.65903 -0.94531 0.66759 -0.95052 0.68056 C -0.95382 0.69792 -0.94965 0.71574 -0.94722 0.73264 C -0.94531 0.74583 -0.94722 0.75972 -0.94722 0.77315 " pathEditMode="relative" rAng="0" ptsTypes="fffffffffffffffffffffffffffffffff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" y="3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C -0.00938 -0.00394 -0.00087 0.00115 -0.00799 -0.00857 C -0.01094 -0.01274 -0.02535 -0.0213 -0.0257 -0.02153 C -0.03021 -0.02454 -0.04028 -0.02801 -0.04028 -0.02801 C -0.04792 -0.03496 -0.04323 -0.03172 -0.05486 -0.03658 C -0.05643 -0.03727 -0.05972 -0.03866 -0.05972 -0.03866 C -0.08004 -0.03334 -0.07031 -0.03542 -0.08872 -0.03241 C -0.10156 -0.02639 -0.08229 -0.03496 -0.10643 -0.02801 C -0.10972 -0.02709 -0.11285 -0.02454 -0.11615 -0.02362 C -0.11979 -0.02246 -0.12361 -0.02223 -0.12743 -0.02153 C -0.13559 -0.01806 -0.14323 -0.01366 -0.15156 -0.01088 C -0.16077 -0.00093 -0.17083 0.00578 -0.18056 0.01504 C -0.18438 0.02245 -0.18924 0.02523 -0.19358 0.03217 C -0.19913 0.0412 -0.20469 0.05046 -0.20972 0.06018 C -0.21181 0.06851 -0.21597 0.08217 -0.22101 0.08819 C -0.22396 0.09166 -0.22743 0.09398 -0.23056 0.09675 C -0.23854 0.10393 -0.23941 0.10949 -0.25 0.11388 C -0.25556 0.11944 -0.25972 0.12407 -0.26615 0.12685 C -0.26771 0.12962 -0.26893 0.13333 -0.27101 0.13541 C -0.27604 0.1405 -0.29479 0.14837 -0.30156 0.15046 C -0.31719 0.14976 -0.33281 0.14953 -0.34844 0.14837 C -0.35677 0.14768 -0.36441 0.1405 -0.37257 0.1375 C -0.37465 0.13472 -0.37639 0.13101 -0.37899 0.12893 C -0.3809 0.12731 -0.38333 0.128 -0.38542 0.12685 C -0.38715 0.12592 -0.38854 0.12361 -0.39028 0.12245 C -0.3974 0.11828 -0.40035 0.11967 -0.40643 0.11388 C -0.40833 0.11203 -0.4092 0.10879 -0.41129 0.1074 C -0.41424 0.10532 -0.42101 0.10324 -0.42101 0.10324 C -0.42344 0.09328 -0.42518 0.09583 -0.43229 0.09236 C -0.46354 0.09398 -0.48004 0.09074 -0.50313 0.11388 C -0.50903 0.13564 -0.49931 0.10231 -0.50972 0.12685 C -0.51302 0.13449 -0.51146 0.1412 -0.51615 0.14837 C -0.5191 0.153 -0.5257 0.16134 -0.5257 0.16134 C -0.53768 0.15949 -0.5382 0.16157 -0.5467 0.15486 C -0.55 0.15231 -0.55643 0.14629 -0.55643 0.14629 C -0.58594 0.14814 -0.5816 0.14606 -0.6 0.15486 C -0.60261 0.16527 -0.60886 0.16875 -0.61615 0.17199 C -0.61806 0.17708 -0.62083 0.18171 -0.62257 0.18703 C -0.62396 0.1912 -0.6257 0.2 -0.6257 0.2 C -0.62327 0.2206 -0.62188 0.24212 -0.61771 0.26226 C -0.61719 0.26481 -0.61528 0.26643 -0.61441 0.26875 C -0.60972 0.28148 -0.60643 0.29398 -0.6 0.30532 C -0.59306 0.33425 -0.60104 0.35879 -0.61285 0.38287 C -0.61632 0.39004 -0.62743 0.3905 -0.63229 0.39143 C -0.67865 0.38842 -0.65833 0.39583 -0.68229 0.37407 C -0.68646 0.36527 -0.69202 0.35625 -0.69844 0.35046 C -0.70313 0.34074 -0.70504 0.34444 -0.71129 0.3375 C -0.71528 0.3331 -0.71615 0.32986 -0.72101 0.32685 C -0.72413 0.325 -0.73056 0.32245 -0.73056 0.32245 C -0.73542 0.32361 -0.75 0.32453 -0.75 0.33541 " pathEditMode="relative" ptsTypes="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5572132" y="4786322"/>
            <a:ext cx="1071570" cy="500066"/>
          </a:xfrm>
          <a:prstGeom prst="wedgeEllipseCallout">
            <a:avLst/>
          </a:prstGeom>
          <a:solidFill>
            <a:srgbClr val="F4C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715140" y="4929198"/>
            <a:ext cx="1071570" cy="500066"/>
          </a:xfrm>
          <a:prstGeom prst="wedgeEllipseCallout">
            <a:avLst/>
          </a:prstGeom>
          <a:solidFill>
            <a:srgbClr val="F4C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428596" y="4071942"/>
            <a:ext cx="1071570" cy="785818"/>
          </a:xfrm>
          <a:prstGeom prst="wedgeEllipseCallout">
            <a:avLst/>
          </a:prstGeom>
          <a:solidFill>
            <a:srgbClr val="F4C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derevo2sm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8660" y="-199004"/>
            <a:ext cx="2643206" cy="41280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derevo2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214554"/>
            <a:ext cx="2609866" cy="3262332"/>
          </a:xfrm>
          <a:prstGeom prst="rect">
            <a:avLst/>
          </a:prstGeom>
        </p:spPr>
      </p:pic>
      <p:pic>
        <p:nvPicPr>
          <p:cNvPr id="18" name="Содержимое 21" descr="Photo 160_t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3201564"/>
            <a:ext cx="2216957" cy="2171713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 bwMode="auto">
          <a:xfrm>
            <a:off x="-214346" y="4786322"/>
            <a:ext cx="9572692" cy="652080"/>
          </a:xfrm>
          <a:custGeom>
            <a:avLst/>
            <a:gdLst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83078 h 846140"/>
              <a:gd name="connsiteX1" fmla="*/ 9186041 w 9207062"/>
              <a:gd name="connsiteY1" fmla="*/ 846140 h 846140"/>
              <a:gd name="connsiteX2" fmla="*/ 9207062 w 9207062"/>
              <a:gd name="connsiteY2" fmla="*/ 299602 h 846140"/>
              <a:gd name="connsiteX3" fmla="*/ 8891751 w 9207062"/>
              <a:gd name="connsiteY3" fmla="*/ 614912 h 846140"/>
              <a:gd name="connsiteX4" fmla="*/ 8408275 w 9207062"/>
              <a:gd name="connsiteY4" fmla="*/ 572871 h 846140"/>
              <a:gd name="connsiteX5" fmla="*/ 8219089 w 9207062"/>
              <a:gd name="connsiteY5" fmla="*/ 614912 h 846140"/>
              <a:gd name="connsiteX6" fmla="*/ 7956331 w 9207062"/>
              <a:gd name="connsiteY6" fmla="*/ 541340 h 846140"/>
              <a:gd name="connsiteX7" fmla="*/ 7683062 w 9207062"/>
              <a:gd name="connsiteY7" fmla="*/ 394195 h 846140"/>
              <a:gd name="connsiteX8" fmla="*/ 7430813 w 9207062"/>
              <a:gd name="connsiteY8" fmla="*/ 299602 h 846140"/>
              <a:gd name="connsiteX9" fmla="*/ 7136524 w 9207062"/>
              <a:gd name="connsiteY9" fmla="*/ 36843 h 846140"/>
              <a:gd name="connsiteX10" fmla="*/ 6821213 w 9207062"/>
              <a:gd name="connsiteY10" fmla="*/ 5312 h 846140"/>
              <a:gd name="connsiteX11" fmla="*/ 6653048 w 9207062"/>
              <a:gd name="connsiteY11" fmla="*/ 57864 h 846140"/>
              <a:gd name="connsiteX12" fmla="*/ 6400800 w 9207062"/>
              <a:gd name="connsiteY12" fmla="*/ 183988 h 846140"/>
              <a:gd name="connsiteX13" fmla="*/ 6190593 w 9207062"/>
              <a:gd name="connsiteY13" fmla="*/ 341643 h 846140"/>
              <a:gd name="connsiteX14" fmla="*/ 5675586 w 9207062"/>
              <a:gd name="connsiteY14" fmla="*/ 457257 h 846140"/>
              <a:gd name="connsiteX15" fmla="*/ 5265682 w 9207062"/>
              <a:gd name="connsiteY15" fmla="*/ 446746 h 846140"/>
              <a:gd name="connsiteX16" fmla="*/ 4845269 w 9207062"/>
              <a:gd name="connsiteY16" fmla="*/ 394195 h 846140"/>
              <a:gd name="connsiteX17" fmla="*/ 4635062 w 9207062"/>
              <a:gd name="connsiteY17" fmla="*/ 215519 h 846140"/>
              <a:gd name="connsiteX18" fmla="*/ 4572000 w 9207062"/>
              <a:gd name="connsiteY18" fmla="*/ 68374 h 846140"/>
              <a:gd name="connsiteX19" fmla="*/ 4340772 w 9207062"/>
              <a:gd name="connsiteY19" fmla="*/ 57864 h 846140"/>
              <a:gd name="connsiteX20" fmla="*/ 4193627 w 9207062"/>
              <a:gd name="connsiteY20" fmla="*/ 173478 h 846140"/>
              <a:gd name="connsiteX21" fmla="*/ 3909848 w 9207062"/>
              <a:gd name="connsiteY21" fmla="*/ 320622 h 846140"/>
              <a:gd name="connsiteX22" fmla="*/ 3657600 w 9207062"/>
              <a:gd name="connsiteY22" fmla="*/ 520319 h 846140"/>
              <a:gd name="connsiteX23" fmla="*/ 3415862 w 9207062"/>
              <a:gd name="connsiteY23" fmla="*/ 404705 h 846140"/>
              <a:gd name="connsiteX24" fmla="*/ 3132082 w 9207062"/>
              <a:gd name="connsiteY24" fmla="*/ 415215 h 846140"/>
              <a:gd name="connsiteX25" fmla="*/ 3005958 w 9207062"/>
              <a:gd name="connsiteY25" fmla="*/ 320622 h 846140"/>
              <a:gd name="connsiteX26" fmla="*/ 2606565 w 9207062"/>
              <a:gd name="connsiteY26" fmla="*/ 415215 h 846140"/>
              <a:gd name="connsiteX27" fmla="*/ 2354317 w 9207062"/>
              <a:gd name="connsiteY27" fmla="*/ 541340 h 846140"/>
              <a:gd name="connsiteX28" fmla="*/ 2081048 w 9207062"/>
              <a:gd name="connsiteY28" fmla="*/ 604402 h 846140"/>
              <a:gd name="connsiteX29" fmla="*/ 1797269 w 9207062"/>
              <a:gd name="connsiteY29" fmla="*/ 667464 h 846140"/>
              <a:gd name="connsiteX30" fmla="*/ 1639613 w 9207062"/>
              <a:gd name="connsiteY30" fmla="*/ 720015 h 846140"/>
              <a:gd name="connsiteX31" fmla="*/ 1429407 w 9207062"/>
              <a:gd name="connsiteY31" fmla="*/ 625422 h 846140"/>
              <a:gd name="connsiteX32" fmla="*/ 1261241 w 9207062"/>
              <a:gd name="connsiteY32" fmla="*/ 509809 h 846140"/>
              <a:gd name="connsiteX33" fmla="*/ 1187669 w 9207062"/>
              <a:gd name="connsiteY33" fmla="*/ 415215 h 846140"/>
              <a:gd name="connsiteX34" fmla="*/ 1051034 w 9207062"/>
              <a:gd name="connsiteY34" fmla="*/ 467767 h 846140"/>
              <a:gd name="connsiteX35" fmla="*/ 872358 w 9207062"/>
              <a:gd name="connsiteY35" fmla="*/ 509809 h 846140"/>
              <a:gd name="connsiteX36" fmla="*/ 756744 w 9207062"/>
              <a:gd name="connsiteY36" fmla="*/ 415215 h 846140"/>
              <a:gd name="connsiteX37" fmla="*/ 662151 w 9207062"/>
              <a:gd name="connsiteY37" fmla="*/ 289091 h 846140"/>
              <a:gd name="connsiteX38" fmla="*/ 325820 w 9207062"/>
              <a:gd name="connsiteY38" fmla="*/ 278581 h 846140"/>
              <a:gd name="connsiteX39" fmla="*/ 94593 w 9207062"/>
              <a:gd name="connsiteY39" fmla="*/ 215519 h 846140"/>
              <a:gd name="connsiteX40" fmla="*/ 52551 w 9207062"/>
              <a:gd name="connsiteY40" fmla="*/ 310112 h 846140"/>
              <a:gd name="connsiteX41" fmla="*/ 52551 w 9207062"/>
              <a:gd name="connsiteY41" fmla="*/ 751546 h 846140"/>
              <a:gd name="connsiteX42" fmla="*/ 0 w 9207062"/>
              <a:gd name="connsiteY42" fmla="*/ 783078 h 846140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207062" h="1019232">
                <a:moveTo>
                  <a:pt x="0" y="956170"/>
                </a:moveTo>
                <a:lnTo>
                  <a:pt x="9186041" y="1019232"/>
                </a:lnTo>
                <a:lnTo>
                  <a:pt x="9207062" y="472694"/>
                </a:lnTo>
                <a:lnTo>
                  <a:pt x="8891751" y="788004"/>
                </a:lnTo>
                <a:cubicBezTo>
                  <a:pt x="8788666" y="655874"/>
                  <a:pt x="8569406" y="568519"/>
                  <a:pt x="8408275" y="745963"/>
                </a:cubicBezTo>
                <a:cubicBezTo>
                  <a:pt x="8364237" y="675199"/>
                  <a:pt x="8240215" y="727312"/>
                  <a:pt x="8219089" y="788004"/>
                </a:cubicBezTo>
                <a:cubicBezTo>
                  <a:pt x="8179103" y="695212"/>
                  <a:pt x="8183593" y="581788"/>
                  <a:pt x="7956331" y="714432"/>
                </a:cubicBezTo>
                <a:cubicBezTo>
                  <a:pt x="7982693" y="687604"/>
                  <a:pt x="7926530" y="354393"/>
                  <a:pt x="7683062" y="567287"/>
                </a:cubicBezTo>
                <a:cubicBezTo>
                  <a:pt x="7697383" y="459552"/>
                  <a:pt x="7576788" y="326421"/>
                  <a:pt x="7430813" y="472694"/>
                </a:cubicBezTo>
                <a:cubicBezTo>
                  <a:pt x="7520023" y="293030"/>
                  <a:pt x="7321914" y="67331"/>
                  <a:pt x="7136524" y="209935"/>
                </a:cubicBezTo>
                <a:cubicBezTo>
                  <a:pt x="7186978" y="112111"/>
                  <a:pt x="6943763" y="0"/>
                  <a:pt x="6821213" y="178404"/>
                </a:cubicBezTo>
                <a:cubicBezTo>
                  <a:pt x="6882618" y="51457"/>
                  <a:pt x="6648763" y="18175"/>
                  <a:pt x="6653048" y="230956"/>
                </a:cubicBezTo>
                <a:cubicBezTo>
                  <a:pt x="6537201" y="158695"/>
                  <a:pt x="6380095" y="78499"/>
                  <a:pt x="6400800" y="357080"/>
                </a:cubicBezTo>
                <a:cubicBezTo>
                  <a:pt x="6343419" y="311204"/>
                  <a:pt x="6030452" y="220877"/>
                  <a:pt x="6190593" y="514735"/>
                </a:cubicBezTo>
                <a:cubicBezTo>
                  <a:pt x="5987164" y="431031"/>
                  <a:pt x="5780571" y="342569"/>
                  <a:pt x="5675586" y="630349"/>
                </a:cubicBezTo>
                <a:cubicBezTo>
                  <a:pt x="5632607" y="498253"/>
                  <a:pt x="5397549" y="513800"/>
                  <a:pt x="5265682" y="619838"/>
                </a:cubicBezTo>
                <a:cubicBezTo>
                  <a:pt x="5222378" y="556279"/>
                  <a:pt x="4971117" y="386362"/>
                  <a:pt x="4845269" y="567287"/>
                </a:cubicBezTo>
                <a:cubicBezTo>
                  <a:pt x="4775200" y="507728"/>
                  <a:pt x="4835305" y="360854"/>
                  <a:pt x="4635062" y="388611"/>
                </a:cubicBezTo>
                <a:cubicBezTo>
                  <a:pt x="4753741" y="312573"/>
                  <a:pt x="4700971" y="136524"/>
                  <a:pt x="4572000" y="241466"/>
                </a:cubicBezTo>
                <a:cubicBezTo>
                  <a:pt x="4567950" y="149061"/>
                  <a:pt x="4232112" y="12207"/>
                  <a:pt x="4340772" y="230956"/>
                </a:cubicBezTo>
                <a:cubicBezTo>
                  <a:pt x="4291724" y="269494"/>
                  <a:pt x="4117265" y="173092"/>
                  <a:pt x="4193627" y="346570"/>
                </a:cubicBezTo>
                <a:cubicBezTo>
                  <a:pt x="4097450" y="309890"/>
                  <a:pt x="3871095" y="249400"/>
                  <a:pt x="3909848" y="493714"/>
                </a:cubicBezTo>
                <a:cubicBezTo>
                  <a:pt x="3825765" y="560280"/>
                  <a:pt x="3678189" y="491903"/>
                  <a:pt x="3657600" y="693411"/>
                </a:cubicBezTo>
                <a:cubicBezTo>
                  <a:pt x="3577021" y="654873"/>
                  <a:pt x="3521849" y="411543"/>
                  <a:pt x="3415862" y="577797"/>
                </a:cubicBezTo>
                <a:cubicBezTo>
                  <a:pt x="3321269" y="581300"/>
                  <a:pt x="3180647" y="437162"/>
                  <a:pt x="3132082" y="588307"/>
                </a:cubicBezTo>
                <a:cubicBezTo>
                  <a:pt x="3161489" y="517084"/>
                  <a:pt x="3076585" y="252191"/>
                  <a:pt x="3005958" y="493714"/>
                </a:cubicBezTo>
                <a:cubicBezTo>
                  <a:pt x="2822039" y="474441"/>
                  <a:pt x="2730184" y="283722"/>
                  <a:pt x="2606565" y="588307"/>
                </a:cubicBezTo>
                <a:cubicBezTo>
                  <a:pt x="2522482" y="630349"/>
                  <a:pt x="2428890" y="421560"/>
                  <a:pt x="2354317" y="714432"/>
                </a:cubicBezTo>
                <a:cubicBezTo>
                  <a:pt x="2263227" y="735453"/>
                  <a:pt x="2092780" y="605655"/>
                  <a:pt x="2081048" y="777494"/>
                </a:cubicBezTo>
                <a:cubicBezTo>
                  <a:pt x="1986455" y="798515"/>
                  <a:pt x="1780756" y="679829"/>
                  <a:pt x="1797269" y="840556"/>
                </a:cubicBezTo>
                <a:cubicBezTo>
                  <a:pt x="1744717" y="858073"/>
                  <a:pt x="1693773" y="766046"/>
                  <a:pt x="1639613" y="893107"/>
                </a:cubicBezTo>
                <a:cubicBezTo>
                  <a:pt x="1569544" y="861576"/>
                  <a:pt x="1602707" y="718908"/>
                  <a:pt x="1429407" y="798514"/>
                </a:cubicBezTo>
                <a:cubicBezTo>
                  <a:pt x="1387662" y="771083"/>
                  <a:pt x="1418919" y="688096"/>
                  <a:pt x="1261241" y="682901"/>
                </a:cubicBezTo>
                <a:cubicBezTo>
                  <a:pt x="1236717" y="651370"/>
                  <a:pt x="1299529" y="592846"/>
                  <a:pt x="1187669" y="588307"/>
                </a:cubicBezTo>
                <a:cubicBezTo>
                  <a:pt x="1183423" y="521682"/>
                  <a:pt x="1047391" y="478875"/>
                  <a:pt x="1051034" y="640859"/>
                </a:cubicBezTo>
                <a:cubicBezTo>
                  <a:pt x="1050785" y="557976"/>
                  <a:pt x="907145" y="561479"/>
                  <a:pt x="872358" y="682901"/>
                </a:cubicBezTo>
                <a:cubicBezTo>
                  <a:pt x="888862" y="586004"/>
                  <a:pt x="879720" y="573358"/>
                  <a:pt x="756744" y="588307"/>
                </a:cubicBezTo>
                <a:cubicBezTo>
                  <a:pt x="736079" y="529183"/>
                  <a:pt x="775986" y="474496"/>
                  <a:pt x="662151" y="462183"/>
                </a:cubicBezTo>
                <a:cubicBezTo>
                  <a:pt x="628076" y="386911"/>
                  <a:pt x="522206" y="267793"/>
                  <a:pt x="325820" y="451673"/>
                </a:cubicBezTo>
                <a:cubicBezTo>
                  <a:pt x="265690" y="327352"/>
                  <a:pt x="291584" y="230625"/>
                  <a:pt x="94593" y="388611"/>
                </a:cubicBezTo>
                <a:lnTo>
                  <a:pt x="52551" y="483204"/>
                </a:lnTo>
                <a:lnTo>
                  <a:pt x="52551" y="924638"/>
                </a:lnTo>
                <a:lnTo>
                  <a:pt x="0" y="956170"/>
                </a:lnTo>
                <a:close/>
              </a:path>
            </a:pathLst>
          </a:custGeom>
          <a:solidFill>
            <a:srgbClr val="3C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285784" y="5357826"/>
            <a:ext cx="9787006" cy="1500174"/>
          </a:xfrm>
          <a:prstGeom prst="roundRect">
            <a:avLst/>
          </a:prstGeom>
          <a:solidFill>
            <a:srgbClr val="02A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214282" y="5286364"/>
            <a:ext cx="5143536" cy="1571636"/>
          </a:xfrm>
          <a:prstGeom prst="cloud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8" descr="AG00180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5143512"/>
            <a:ext cx="1981200" cy="942975"/>
          </a:xfrm>
          <a:prstGeom prst="rect">
            <a:avLst/>
          </a:prstGeom>
          <a:noFill/>
        </p:spPr>
      </p:pic>
      <p:pic>
        <p:nvPicPr>
          <p:cNvPr id="6" name="Picture 8" descr="AG00180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072074"/>
            <a:ext cx="1981200" cy="942975"/>
          </a:xfrm>
          <a:prstGeom prst="rect">
            <a:avLst/>
          </a:prstGeom>
          <a:noFill/>
        </p:spPr>
      </p:pic>
      <p:pic>
        <p:nvPicPr>
          <p:cNvPr id="7" name="Picture 8" descr="AG00180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5500702"/>
            <a:ext cx="1981200" cy="942975"/>
          </a:xfrm>
          <a:prstGeom prst="rect">
            <a:avLst/>
          </a:prstGeom>
          <a:noFill/>
        </p:spPr>
      </p:pic>
      <p:sp>
        <p:nvSpPr>
          <p:cNvPr id="12" name="Облако 11"/>
          <p:cNvSpPr/>
          <p:nvPr/>
        </p:nvSpPr>
        <p:spPr>
          <a:xfrm>
            <a:off x="285720" y="857232"/>
            <a:ext cx="1785950" cy="64294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2000232" y="214290"/>
            <a:ext cx="1571636" cy="64294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4929190" y="214290"/>
            <a:ext cx="1857388" cy="78581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2786050" y="1071546"/>
            <a:ext cx="2000264" cy="64294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одержимое 52" descr="0a262de64c174b1562828b37cec48e8b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86974" y="4929198"/>
            <a:ext cx="1571625" cy="1571625"/>
          </a:xfrm>
          <a:prstGeom prst="rect">
            <a:avLst/>
          </a:prstGeom>
        </p:spPr>
      </p:pic>
      <p:pic>
        <p:nvPicPr>
          <p:cNvPr id="17" name="Содержимое 21" descr="Photo 160_t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0098" y="2928934"/>
            <a:ext cx="2714046" cy="2658658"/>
          </a:xfrm>
          <a:prstGeom prst="rect">
            <a:avLst/>
          </a:prstGeom>
        </p:spPr>
      </p:pic>
      <p:pic>
        <p:nvPicPr>
          <p:cNvPr id="20" name="Рисунок 19" descr="shrub_png_by_dbszabo1-d368t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4286256"/>
            <a:ext cx="1037504" cy="1142984"/>
          </a:xfrm>
          <a:prstGeom prst="rect">
            <a:avLst/>
          </a:prstGeom>
        </p:spPr>
      </p:pic>
      <p:pic>
        <p:nvPicPr>
          <p:cNvPr id="21" name="Рисунок 20" descr="43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80" y="-285776"/>
            <a:ext cx="2143120" cy="2150264"/>
          </a:xfrm>
          <a:prstGeom prst="rect">
            <a:avLst/>
          </a:prstGeom>
        </p:spPr>
      </p:pic>
      <p:pic>
        <p:nvPicPr>
          <p:cNvPr id="22" name="Рисунок 21" descr="ptici1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071570" y="1285860"/>
            <a:ext cx="1071570" cy="5715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5 0.01087 C 0.079 0.01364 0.09202 0.01942 0.10452 0.02127 C 0.15417 0.02821 0.20556 0.02752 0.25486 0.03769 C 0.26528 0.03676 0.27848 0.03676 0.28924 0.03353 C 0.29306 0.0326 0.3007 0.02937 0.3007 0.0296 C 0.3033 0.02636 0.30521 0.02197 0.30834 0.01919 C 0.31129 0.01665 0.32153 0.01249 0.32535 0.01087 C 0.32726 0.00902 0.329 0.00648 0.33125 0.00509 C 0.33282 0.0037 0.33542 0.00393 0.33698 0.00255 C 0.34479 -0.00439 0.33646 -0.00231 0.34427 -0.00763 C 0.34792 -0.00971 0.35191 -0.00994 0.35573 -0.01179 C 0.36059 -0.01665 0.36476 -0.01965 0.37136 -0.02173 C 0.37344 -0.03029 0.37674 -0.03144 0.38438 -0.03422 C 0.39011 -0.03815 0.39497 -0.04023 0.40157 -0.04254 C 0.41007 -0.04855 0.42066 -0.05456 0.43004 -0.05873 C 0.44445 -0.06543 0.46094 -0.06589 0.4757 -0.07121 C 0.49063 -0.08601 0.529 -0.083 0.54254 -0.0837 C 0.57344 -0.08069 0.60486 -0.08115 0.63559 -0.07722 C 0.64219 -0.0763 0.64844 -0.07607 0.65504 -0.07537 C 0.66268 -0.07399 0.67795 -0.07121 0.67795 -0.07098 C 0.68664 -0.0615 0.69844 -0.05919 0.7066 -0.04855 C 0.71736 -0.03445 0.72726 -0.01873 0.73681 -0.00347 C 0.73907 -1.7341E-6 0.73785 0.00601 0.7408 0.00902 C 0.74723 0.01549 0.74914 0.02359 0.75382 0.03145 C 0.75452 0.0333 0.75486 0.03584 0.75573 0.03769 C 0.75677 0.03931 0.75886 0.04 0.75973 0.04162 C 0.76077 0.04416 0.76042 0.04763 0.76164 0.05018 C 0.76372 0.05341 0.76841 0.05526 0.77136 0.05827 C 0.77448 0.06821 0.77726 0.07561 0.78646 0.07861 C 0.78993 0.08255 0.79202 0.0874 0.79584 0.0911 C 0.80452 0.09942 0.81042 0.09965 0.82049 0.10335 C 0.82639 0.10937 0.83386 0.11098 0.84167 0.11353 C 0.86042 0.12 0.87743 0.12231 0.89688 0.12393 C 0.91181 0.11861 0.92761 0.12231 0.94271 0.12601 C 0.94914 0.1274 0.96181 0.13202 0.96181 0.13202 C 0.9783 0.14474 1.02118 0.14058 1.04184 0.1422 C 1.06979 0.14058 1.09775 0.13434 1.12552 0.13434 " pathEditMode="relative" rAng="0" ptsTypes="ffffffffffffffffffffffffffffffffffff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33333E-6 L -0.49878 0.0030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4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-285776"/>
            <a:ext cx="2214558" cy="2221940"/>
          </a:xfrm>
          <a:prstGeom prst="rect">
            <a:avLst/>
          </a:prstGeom>
        </p:spPr>
      </p:pic>
      <p:pic>
        <p:nvPicPr>
          <p:cNvPr id="24" name="Рисунок 23" descr="Photo 08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286124"/>
            <a:ext cx="2500330" cy="2356868"/>
          </a:xfrm>
          <a:prstGeom prst="rect">
            <a:avLst/>
          </a:prstGeom>
        </p:spPr>
      </p:pic>
      <p:pic>
        <p:nvPicPr>
          <p:cNvPr id="27" name="Рисунок 26" descr="Photo 08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339278"/>
            <a:ext cx="3429024" cy="3232276"/>
          </a:xfrm>
          <a:prstGeom prst="rect">
            <a:avLst/>
          </a:prstGeom>
        </p:spPr>
      </p:pic>
      <p:sp>
        <p:nvSpPr>
          <p:cNvPr id="32" name="Полилиния 31"/>
          <p:cNvSpPr/>
          <p:nvPr/>
        </p:nvSpPr>
        <p:spPr bwMode="auto">
          <a:xfrm>
            <a:off x="-214346" y="4929198"/>
            <a:ext cx="9572692" cy="652080"/>
          </a:xfrm>
          <a:custGeom>
            <a:avLst/>
            <a:gdLst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83078 h 846140"/>
              <a:gd name="connsiteX1" fmla="*/ 9186041 w 9207062"/>
              <a:gd name="connsiteY1" fmla="*/ 846140 h 846140"/>
              <a:gd name="connsiteX2" fmla="*/ 9207062 w 9207062"/>
              <a:gd name="connsiteY2" fmla="*/ 299602 h 846140"/>
              <a:gd name="connsiteX3" fmla="*/ 8891751 w 9207062"/>
              <a:gd name="connsiteY3" fmla="*/ 614912 h 846140"/>
              <a:gd name="connsiteX4" fmla="*/ 8408275 w 9207062"/>
              <a:gd name="connsiteY4" fmla="*/ 572871 h 846140"/>
              <a:gd name="connsiteX5" fmla="*/ 8219089 w 9207062"/>
              <a:gd name="connsiteY5" fmla="*/ 614912 h 846140"/>
              <a:gd name="connsiteX6" fmla="*/ 7956331 w 9207062"/>
              <a:gd name="connsiteY6" fmla="*/ 541340 h 846140"/>
              <a:gd name="connsiteX7" fmla="*/ 7683062 w 9207062"/>
              <a:gd name="connsiteY7" fmla="*/ 394195 h 846140"/>
              <a:gd name="connsiteX8" fmla="*/ 7430813 w 9207062"/>
              <a:gd name="connsiteY8" fmla="*/ 299602 h 846140"/>
              <a:gd name="connsiteX9" fmla="*/ 7136524 w 9207062"/>
              <a:gd name="connsiteY9" fmla="*/ 36843 h 846140"/>
              <a:gd name="connsiteX10" fmla="*/ 6821213 w 9207062"/>
              <a:gd name="connsiteY10" fmla="*/ 5312 h 846140"/>
              <a:gd name="connsiteX11" fmla="*/ 6653048 w 9207062"/>
              <a:gd name="connsiteY11" fmla="*/ 57864 h 846140"/>
              <a:gd name="connsiteX12" fmla="*/ 6400800 w 9207062"/>
              <a:gd name="connsiteY12" fmla="*/ 183988 h 846140"/>
              <a:gd name="connsiteX13" fmla="*/ 6190593 w 9207062"/>
              <a:gd name="connsiteY13" fmla="*/ 341643 h 846140"/>
              <a:gd name="connsiteX14" fmla="*/ 5675586 w 9207062"/>
              <a:gd name="connsiteY14" fmla="*/ 457257 h 846140"/>
              <a:gd name="connsiteX15" fmla="*/ 5265682 w 9207062"/>
              <a:gd name="connsiteY15" fmla="*/ 446746 h 846140"/>
              <a:gd name="connsiteX16" fmla="*/ 4845269 w 9207062"/>
              <a:gd name="connsiteY16" fmla="*/ 394195 h 846140"/>
              <a:gd name="connsiteX17" fmla="*/ 4635062 w 9207062"/>
              <a:gd name="connsiteY17" fmla="*/ 215519 h 846140"/>
              <a:gd name="connsiteX18" fmla="*/ 4572000 w 9207062"/>
              <a:gd name="connsiteY18" fmla="*/ 68374 h 846140"/>
              <a:gd name="connsiteX19" fmla="*/ 4340772 w 9207062"/>
              <a:gd name="connsiteY19" fmla="*/ 57864 h 846140"/>
              <a:gd name="connsiteX20" fmla="*/ 4193627 w 9207062"/>
              <a:gd name="connsiteY20" fmla="*/ 173478 h 846140"/>
              <a:gd name="connsiteX21" fmla="*/ 3909848 w 9207062"/>
              <a:gd name="connsiteY21" fmla="*/ 320622 h 846140"/>
              <a:gd name="connsiteX22" fmla="*/ 3657600 w 9207062"/>
              <a:gd name="connsiteY22" fmla="*/ 520319 h 846140"/>
              <a:gd name="connsiteX23" fmla="*/ 3415862 w 9207062"/>
              <a:gd name="connsiteY23" fmla="*/ 404705 h 846140"/>
              <a:gd name="connsiteX24" fmla="*/ 3132082 w 9207062"/>
              <a:gd name="connsiteY24" fmla="*/ 415215 h 846140"/>
              <a:gd name="connsiteX25" fmla="*/ 3005958 w 9207062"/>
              <a:gd name="connsiteY25" fmla="*/ 320622 h 846140"/>
              <a:gd name="connsiteX26" fmla="*/ 2606565 w 9207062"/>
              <a:gd name="connsiteY26" fmla="*/ 415215 h 846140"/>
              <a:gd name="connsiteX27" fmla="*/ 2354317 w 9207062"/>
              <a:gd name="connsiteY27" fmla="*/ 541340 h 846140"/>
              <a:gd name="connsiteX28" fmla="*/ 2081048 w 9207062"/>
              <a:gd name="connsiteY28" fmla="*/ 604402 h 846140"/>
              <a:gd name="connsiteX29" fmla="*/ 1797269 w 9207062"/>
              <a:gd name="connsiteY29" fmla="*/ 667464 h 846140"/>
              <a:gd name="connsiteX30" fmla="*/ 1639613 w 9207062"/>
              <a:gd name="connsiteY30" fmla="*/ 720015 h 846140"/>
              <a:gd name="connsiteX31" fmla="*/ 1429407 w 9207062"/>
              <a:gd name="connsiteY31" fmla="*/ 625422 h 846140"/>
              <a:gd name="connsiteX32" fmla="*/ 1261241 w 9207062"/>
              <a:gd name="connsiteY32" fmla="*/ 509809 h 846140"/>
              <a:gd name="connsiteX33" fmla="*/ 1187669 w 9207062"/>
              <a:gd name="connsiteY33" fmla="*/ 415215 h 846140"/>
              <a:gd name="connsiteX34" fmla="*/ 1051034 w 9207062"/>
              <a:gd name="connsiteY34" fmla="*/ 467767 h 846140"/>
              <a:gd name="connsiteX35" fmla="*/ 872358 w 9207062"/>
              <a:gd name="connsiteY35" fmla="*/ 509809 h 846140"/>
              <a:gd name="connsiteX36" fmla="*/ 756744 w 9207062"/>
              <a:gd name="connsiteY36" fmla="*/ 415215 h 846140"/>
              <a:gd name="connsiteX37" fmla="*/ 662151 w 9207062"/>
              <a:gd name="connsiteY37" fmla="*/ 289091 h 846140"/>
              <a:gd name="connsiteX38" fmla="*/ 325820 w 9207062"/>
              <a:gd name="connsiteY38" fmla="*/ 278581 h 846140"/>
              <a:gd name="connsiteX39" fmla="*/ 94593 w 9207062"/>
              <a:gd name="connsiteY39" fmla="*/ 215519 h 846140"/>
              <a:gd name="connsiteX40" fmla="*/ 52551 w 9207062"/>
              <a:gd name="connsiteY40" fmla="*/ 310112 h 846140"/>
              <a:gd name="connsiteX41" fmla="*/ 52551 w 9207062"/>
              <a:gd name="connsiteY41" fmla="*/ 751546 h 846140"/>
              <a:gd name="connsiteX42" fmla="*/ 0 w 9207062"/>
              <a:gd name="connsiteY42" fmla="*/ 783078 h 846140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207062" h="1019232">
                <a:moveTo>
                  <a:pt x="0" y="956170"/>
                </a:moveTo>
                <a:lnTo>
                  <a:pt x="9186041" y="1019232"/>
                </a:lnTo>
                <a:lnTo>
                  <a:pt x="9207062" y="472694"/>
                </a:lnTo>
                <a:lnTo>
                  <a:pt x="8891751" y="788004"/>
                </a:lnTo>
                <a:cubicBezTo>
                  <a:pt x="8788666" y="655874"/>
                  <a:pt x="8569406" y="568519"/>
                  <a:pt x="8408275" y="745963"/>
                </a:cubicBezTo>
                <a:cubicBezTo>
                  <a:pt x="8364237" y="675199"/>
                  <a:pt x="8240215" y="727312"/>
                  <a:pt x="8219089" y="788004"/>
                </a:cubicBezTo>
                <a:cubicBezTo>
                  <a:pt x="8179103" y="695212"/>
                  <a:pt x="8183593" y="581788"/>
                  <a:pt x="7956331" y="714432"/>
                </a:cubicBezTo>
                <a:cubicBezTo>
                  <a:pt x="7982693" y="687604"/>
                  <a:pt x="7926530" y="354393"/>
                  <a:pt x="7683062" y="567287"/>
                </a:cubicBezTo>
                <a:cubicBezTo>
                  <a:pt x="7697383" y="459552"/>
                  <a:pt x="7576788" y="326421"/>
                  <a:pt x="7430813" y="472694"/>
                </a:cubicBezTo>
                <a:cubicBezTo>
                  <a:pt x="7520023" y="293030"/>
                  <a:pt x="7321914" y="67331"/>
                  <a:pt x="7136524" y="209935"/>
                </a:cubicBezTo>
                <a:cubicBezTo>
                  <a:pt x="7186978" y="112111"/>
                  <a:pt x="6943763" y="0"/>
                  <a:pt x="6821213" y="178404"/>
                </a:cubicBezTo>
                <a:cubicBezTo>
                  <a:pt x="6882618" y="51457"/>
                  <a:pt x="6648763" y="18175"/>
                  <a:pt x="6653048" y="230956"/>
                </a:cubicBezTo>
                <a:cubicBezTo>
                  <a:pt x="6537201" y="158695"/>
                  <a:pt x="6380095" y="78499"/>
                  <a:pt x="6400800" y="357080"/>
                </a:cubicBezTo>
                <a:cubicBezTo>
                  <a:pt x="6343419" y="311204"/>
                  <a:pt x="6030452" y="220877"/>
                  <a:pt x="6190593" y="514735"/>
                </a:cubicBezTo>
                <a:cubicBezTo>
                  <a:pt x="5987164" y="431031"/>
                  <a:pt x="5780571" y="342569"/>
                  <a:pt x="5675586" y="630349"/>
                </a:cubicBezTo>
                <a:cubicBezTo>
                  <a:pt x="5632607" y="498253"/>
                  <a:pt x="5397549" y="513800"/>
                  <a:pt x="5265682" y="619838"/>
                </a:cubicBezTo>
                <a:cubicBezTo>
                  <a:pt x="5222378" y="556279"/>
                  <a:pt x="4971117" y="386362"/>
                  <a:pt x="4845269" y="567287"/>
                </a:cubicBezTo>
                <a:cubicBezTo>
                  <a:pt x="4775200" y="507728"/>
                  <a:pt x="4835305" y="360854"/>
                  <a:pt x="4635062" y="388611"/>
                </a:cubicBezTo>
                <a:cubicBezTo>
                  <a:pt x="4753741" y="312573"/>
                  <a:pt x="4700971" y="136524"/>
                  <a:pt x="4572000" y="241466"/>
                </a:cubicBezTo>
                <a:cubicBezTo>
                  <a:pt x="4567950" y="149061"/>
                  <a:pt x="4232112" y="12207"/>
                  <a:pt x="4340772" y="230956"/>
                </a:cubicBezTo>
                <a:cubicBezTo>
                  <a:pt x="4291724" y="269494"/>
                  <a:pt x="4117265" y="173092"/>
                  <a:pt x="4193627" y="346570"/>
                </a:cubicBezTo>
                <a:cubicBezTo>
                  <a:pt x="4097450" y="309890"/>
                  <a:pt x="3871095" y="249400"/>
                  <a:pt x="3909848" y="493714"/>
                </a:cubicBezTo>
                <a:cubicBezTo>
                  <a:pt x="3825765" y="560280"/>
                  <a:pt x="3678189" y="491903"/>
                  <a:pt x="3657600" y="693411"/>
                </a:cubicBezTo>
                <a:cubicBezTo>
                  <a:pt x="3577021" y="654873"/>
                  <a:pt x="3521849" y="411543"/>
                  <a:pt x="3415862" y="577797"/>
                </a:cubicBezTo>
                <a:cubicBezTo>
                  <a:pt x="3321269" y="581300"/>
                  <a:pt x="3180647" y="437162"/>
                  <a:pt x="3132082" y="588307"/>
                </a:cubicBezTo>
                <a:cubicBezTo>
                  <a:pt x="3161489" y="517084"/>
                  <a:pt x="3076585" y="252191"/>
                  <a:pt x="3005958" y="493714"/>
                </a:cubicBezTo>
                <a:cubicBezTo>
                  <a:pt x="2822039" y="474441"/>
                  <a:pt x="2730184" y="283722"/>
                  <a:pt x="2606565" y="588307"/>
                </a:cubicBezTo>
                <a:cubicBezTo>
                  <a:pt x="2522482" y="630349"/>
                  <a:pt x="2428890" y="421560"/>
                  <a:pt x="2354317" y="714432"/>
                </a:cubicBezTo>
                <a:cubicBezTo>
                  <a:pt x="2263227" y="735453"/>
                  <a:pt x="2092780" y="605655"/>
                  <a:pt x="2081048" y="777494"/>
                </a:cubicBezTo>
                <a:cubicBezTo>
                  <a:pt x="1986455" y="798515"/>
                  <a:pt x="1780756" y="679829"/>
                  <a:pt x="1797269" y="840556"/>
                </a:cubicBezTo>
                <a:cubicBezTo>
                  <a:pt x="1744717" y="858073"/>
                  <a:pt x="1693773" y="766046"/>
                  <a:pt x="1639613" y="893107"/>
                </a:cubicBezTo>
                <a:cubicBezTo>
                  <a:pt x="1569544" y="861576"/>
                  <a:pt x="1602707" y="718908"/>
                  <a:pt x="1429407" y="798514"/>
                </a:cubicBezTo>
                <a:cubicBezTo>
                  <a:pt x="1387662" y="771083"/>
                  <a:pt x="1418919" y="688096"/>
                  <a:pt x="1261241" y="682901"/>
                </a:cubicBezTo>
                <a:cubicBezTo>
                  <a:pt x="1236717" y="651370"/>
                  <a:pt x="1299529" y="592846"/>
                  <a:pt x="1187669" y="588307"/>
                </a:cubicBezTo>
                <a:cubicBezTo>
                  <a:pt x="1183423" y="521682"/>
                  <a:pt x="1047391" y="478875"/>
                  <a:pt x="1051034" y="640859"/>
                </a:cubicBezTo>
                <a:cubicBezTo>
                  <a:pt x="1050785" y="557976"/>
                  <a:pt x="907145" y="561479"/>
                  <a:pt x="872358" y="682901"/>
                </a:cubicBezTo>
                <a:cubicBezTo>
                  <a:pt x="888862" y="586004"/>
                  <a:pt x="879720" y="573358"/>
                  <a:pt x="756744" y="588307"/>
                </a:cubicBezTo>
                <a:cubicBezTo>
                  <a:pt x="736079" y="529183"/>
                  <a:pt x="775986" y="474496"/>
                  <a:pt x="662151" y="462183"/>
                </a:cubicBezTo>
                <a:cubicBezTo>
                  <a:pt x="628076" y="386911"/>
                  <a:pt x="522206" y="267793"/>
                  <a:pt x="325820" y="451673"/>
                </a:cubicBezTo>
                <a:cubicBezTo>
                  <a:pt x="265690" y="327352"/>
                  <a:pt x="291584" y="230625"/>
                  <a:pt x="94593" y="388611"/>
                </a:cubicBezTo>
                <a:lnTo>
                  <a:pt x="52551" y="483204"/>
                </a:lnTo>
                <a:lnTo>
                  <a:pt x="52551" y="924638"/>
                </a:lnTo>
                <a:lnTo>
                  <a:pt x="0" y="956170"/>
                </a:lnTo>
                <a:close/>
              </a:path>
            </a:pathLst>
          </a:custGeom>
          <a:solidFill>
            <a:srgbClr val="3C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-214346" y="5500702"/>
            <a:ext cx="9572692" cy="1357298"/>
          </a:xfrm>
          <a:prstGeom prst="roundRect">
            <a:avLst/>
          </a:prstGeom>
          <a:solidFill>
            <a:srgbClr val="02A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Photo 08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857628"/>
            <a:ext cx="2500330" cy="2356868"/>
          </a:xfrm>
          <a:prstGeom prst="rect">
            <a:avLst/>
          </a:prstGeom>
        </p:spPr>
      </p:pic>
      <p:pic>
        <p:nvPicPr>
          <p:cNvPr id="28" name="Рисунок 27" descr="Photo 08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092335"/>
            <a:ext cx="2857488" cy="2693533"/>
          </a:xfrm>
          <a:prstGeom prst="rect">
            <a:avLst/>
          </a:prstGeom>
        </p:spPr>
      </p:pic>
      <p:pic>
        <p:nvPicPr>
          <p:cNvPr id="29" name="Рисунок 28" descr="Photo 08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4000504"/>
            <a:ext cx="2424544" cy="2285430"/>
          </a:xfrm>
          <a:prstGeom prst="rect">
            <a:avLst/>
          </a:prstGeom>
        </p:spPr>
      </p:pic>
      <p:pic>
        <p:nvPicPr>
          <p:cNvPr id="33" name="Содержимое 52" descr="0a262de64c174b1562828b37cec48e8b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4098" y="5286375"/>
            <a:ext cx="1571625" cy="1571625"/>
          </a:xfrm>
          <a:prstGeom prst="rect">
            <a:avLst/>
          </a:prstGeom>
        </p:spPr>
      </p:pic>
      <p:sp>
        <p:nvSpPr>
          <p:cNvPr id="34" name="Облако 33"/>
          <p:cNvSpPr/>
          <p:nvPr/>
        </p:nvSpPr>
        <p:spPr>
          <a:xfrm>
            <a:off x="0" y="0"/>
            <a:ext cx="3357522" cy="12858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ко 34"/>
          <p:cNvSpPr/>
          <p:nvPr/>
        </p:nvSpPr>
        <p:spPr>
          <a:xfrm>
            <a:off x="5572100" y="214290"/>
            <a:ext cx="3571900" cy="15001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ко 35"/>
          <p:cNvSpPr/>
          <p:nvPr/>
        </p:nvSpPr>
        <p:spPr>
          <a:xfrm>
            <a:off x="2357422" y="1071546"/>
            <a:ext cx="3357522" cy="12858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1.22344 0.0136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 descr="Photo 07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302555"/>
            <a:ext cx="2143140" cy="2636062"/>
          </a:xfrm>
          <a:prstGeom prst="rect">
            <a:avLst/>
          </a:prstGeom>
        </p:spPr>
      </p:pic>
      <p:pic>
        <p:nvPicPr>
          <p:cNvPr id="66" name="Рисунок 65" descr="Photo 07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5992"/>
            <a:ext cx="3020136" cy="3714768"/>
          </a:xfrm>
          <a:prstGeom prst="rect">
            <a:avLst/>
          </a:prstGeom>
        </p:spPr>
      </p:pic>
      <p:pic>
        <p:nvPicPr>
          <p:cNvPr id="68" name="Рисунок 67" descr="Photo 07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775342"/>
            <a:ext cx="2571768" cy="3163275"/>
          </a:xfrm>
          <a:prstGeom prst="rect">
            <a:avLst/>
          </a:prstGeom>
        </p:spPr>
      </p:pic>
      <p:pic>
        <p:nvPicPr>
          <p:cNvPr id="69" name="Рисунок 68" descr="Photo 07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928802"/>
            <a:ext cx="3305888" cy="4066242"/>
          </a:xfrm>
          <a:prstGeom prst="rect">
            <a:avLst/>
          </a:prstGeom>
        </p:spPr>
      </p:pic>
      <p:sp>
        <p:nvSpPr>
          <p:cNvPr id="62" name="Полилиния 61"/>
          <p:cNvSpPr/>
          <p:nvPr/>
        </p:nvSpPr>
        <p:spPr bwMode="auto">
          <a:xfrm>
            <a:off x="-214346" y="4929198"/>
            <a:ext cx="9572692" cy="652080"/>
          </a:xfrm>
          <a:custGeom>
            <a:avLst/>
            <a:gdLst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83078 h 846140"/>
              <a:gd name="connsiteX1" fmla="*/ 9186041 w 9207062"/>
              <a:gd name="connsiteY1" fmla="*/ 846140 h 846140"/>
              <a:gd name="connsiteX2" fmla="*/ 9207062 w 9207062"/>
              <a:gd name="connsiteY2" fmla="*/ 299602 h 846140"/>
              <a:gd name="connsiteX3" fmla="*/ 8891751 w 9207062"/>
              <a:gd name="connsiteY3" fmla="*/ 614912 h 846140"/>
              <a:gd name="connsiteX4" fmla="*/ 8408275 w 9207062"/>
              <a:gd name="connsiteY4" fmla="*/ 572871 h 846140"/>
              <a:gd name="connsiteX5" fmla="*/ 8219089 w 9207062"/>
              <a:gd name="connsiteY5" fmla="*/ 614912 h 846140"/>
              <a:gd name="connsiteX6" fmla="*/ 7956331 w 9207062"/>
              <a:gd name="connsiteY6" fmla="*/ 541340 h 846140"/>
              <a:gd name="connsiteX7" fmla="*/ 7683062 w 9207062"/>
              <a:gd name="connsiteY7" fmla="*/ 394195 h 846140"/>
              <a:gd name="connsiteX8" fmla="*/ 7430813 w 9207062"/>
              <a:gd name="connsiteY8" fmla="*/ 299602 h 846140"/>
              <a:gd name="connsiteX9" fmla="*/ 7136524 w 9207062"/>
              <a:gd name="connsiteY9" fmla="*/ 36843 h 846140"/>
              <a:gd name="connsiteX10" fmla="*/ 6821213 w 9207062"/>
              <a:gd name="connsiteY10" fmla="*/ 5312 h 846140"/>
              <a:gd name="connsiteX11" fmla="*/ 6653048 w 9207062"/>
              <a:gd name="connsiteY11" fmla="*/ 57864 h 846140"/>
              <a:gd name="connsiteX12" fmla="*/ 6400800 w 9207062"/>
              <a:gd name="connsiteY12" fmla="*/ 183988 h 846140"/>
              <a:gd name="connsiteX13" fmla="*/ 6190593 w 9207062"/>
              <a:gd name="connsiteY13" fmla="*/ 341643 h 846140"/>
              <a:gd name="connsiteX14" fmla="*/ 5675586 w 9207062"/>
              <a:gd name="connsiteY14" fmla="*/ 457257 h 846140"/>
              <a:gd name="connsiteX15" fmla="*/ 5265682 w 9207062"/>
              <a:gd name="connsiteY15" fmla="*/ 446746 h 846140"/>
              <a:gd name="connsiteX16" fmla="*/ 4845269 w 9207062"/>
              <a:gd name="connsiteY16" fmla="*/ 394195 h 846140"/>
              <a:gd name="connsiteX17" fmla="*/ 4635062 w 9207062"/>
              <a:gd name="connsiteY17" fmla="*/ 215519 h 846140"/>
              <a:gd name="connsiteX18" fmla="*/ 4572000 w 9207062"/>
              <a:gd name="connsiteY18" fmla="*/ 68374 h 846140"/>
              <a:gd name="connsiteX19" fmla="*/ 4340772 w 9207062"/>
              <a:gd name="connsiteY19" fmla="*/ 57864 h 846140"/>
              <a:gd name="connsiteX20" fmla="*/ 4193627 w 9207062"/>
              <a:gd name="connsiteY20" fmla="*/ 173478 h 846140"/>
              <a:gd name="connsiteX21" fmla="*/ 3909848 w 9207062"/>
              <a:gd name="connsiteY21" fmla="*/ 320622 h 846140"/>
              <a:gd name="connsiteX22" fmla="*/ 3657600 w 9207062"/>
              <a:gd name="connsiteY22" fmla="*/ 520319 h 846140"/>
              <a:gd name="connsiteX23" fmla="*/ 3415862 w 9207062"/>
              <a:gd name="connsiteY23" fmla="*/ 404705 h 846140"/>
              <a:gd name="connsiteX24" fmla="*/ 3132082 w 9207062"/>
              <a:gd name="connsiteY24" fmla="*/ 415215 h 846140"/>
              <a:gd name="connsiteX25" fmla="*/ 3005958 w 9207062"/>
              <a:gd name="connsiteY25" fmla="*/ 320622 h 846140"/>
              <a:gd name="connsiteX26" fmla="*/ 2606565 w 9207062"/>
              <a:gd name="connsiteY26" fmla="*/ 415215 h 846140"/>
              <a:gd name="connsiteX27" fmla="*/ 2354317 w 9207062"/>
              <a:gd name="connsiteY27" fmla="*/ 541340 h 846140"/>
              <a:gd name="connsiteX28" fmla="*/ 2081048 w 9207062"/>
              <a:gd name="connsiteY28" fmla="*/ 604402 h 846140"/>
              <a:gd name="connsiteX29" fmla="*/ 1797269 w 9207062"/>
              <a:gd name="connsiteY29" fmla="*/ 667464 h 846140"/>
              <a:gd name="connsiteX30" fmla="*/ 1639613 w 9207062"/>
              <a:gd name="connsiteY30" fmla="*/ 720015 h 846140"/>
              <a:gd name="connsiteX31" fmla="*/ 1429407 w 9207062"/>
              <a:gd name="connsiteY31" fmla="*/ 625422 h 846140"/>
              <a:gd name="connsiteX32" fmla="*/ 1261241 w 9207062"/>
              <a:gd name="connsiteY32" fmla="*/ 509809 h 846140"/>
              <a:gd name="connsiteX33" fmla="*/ 1187669 w 9207062"/>
              <a:gd name="connsiteY33" fmla="*/ 415215 h 846140"/>
              <a:gd name="connsiteX34" fmla="*/ 1051034 w 9207062"/>
              <a:gd name="connsiteY34" fmla="*/ 467767 h 846140"/>
              <a:gd name="connsiteX35" fmla="*/ 872358 w 9207062"/>
              <a:gd name="connsiteY35" fmla="*/ 509809 h 846140"/>
              <a:gd name="connsiteX36" fmla="*/ 756744 w 9207062"/>
              <a:gd name="connsiteY36" fmla="*/ 415215 h 846140"/>
              <a:gd name="connsiteX37" fmla="*/ 662151 w 9207062"/>
              <a:gd name="connsiteY37" fmla="*/ 289091 h 846140"/>
              <a:gd name="connsiteX38" fmla="*/ 325820 w 9207062"/>
              <a:gd name="connsiteY38" fmla="*/ 278581 h 846140"/>
              <a:gd name="connsiteX39" fmla="*/ 94593 w 9207062"/>
              <a:gd name="connsiteY39" fmla="*/ 215519 h 846140"/>
              <a:gd name="connsiteX40" fmla="*/ 52551 w 9207062"/>
              <a:gd name="connsiteY40" fmla="*/ 310112 h 846140"/>
              <a:gd name="connsiteX41" fmla="*/ 52551 w 9207062"/>
              <a:gd name="connsiteY41" fmla="*/ 751546 h 846140"/>
              <a:gd name="connsiteX42" fmla="*/ 0 w 9207062"/>
              <a:gd name="connsiteY42" fmla="*/ 783078 h 846140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207062" h="1019232">
                <a:moveTo>
                  <a:pt x="0" y="956170"/>
                </a:moveTo>
                <a:lnTo>
                  <a:pt x="9186041" y="1019232"/>
                </a:lnTo>
                <a:lnTo>
                  <a:pt x="9207062" y="472694"/>
                </a:lnTo>
                <a:lnTo>
                  <a:pt x="8891751" y="788004"/>
                </a:lnTo>
                <a:cubicBezTo>
                  <a:pt x="8788666" y="655874"/>
                  <a:pt x="8569406" y="568519"/>
                  <a:pt x="8408275" y="745963"/>
                </a:cubicBezTo>
                <a:cubicBezTo>
                  <a:pt x="8364237" y="675199"/>
                  <a:pt x="8240215" y="727312"/>
                  <a:pt x="8219089" y="788004"/>
                </a:cubicBezTo>
                <a:cubicBezTo>
                  <a:pt x="8179103" y="695212"/>
                  <a:pt x="8183593" y="581788"/>
                  <a:pt x="7956331" y="714432"/>
                </a:cubicBezTo>
                <a:cubicBezTo>
                  <a:pt x="7982693" y="687604"/>
                  <a:pt x="7926530" y="354393"/>
                  <a:pt x="7683062" y="567287"/>
                </a:cubicBezTo>
                <a:cubicBezTo>
                  <a:pt x="7697383" y="459552"/>
                  <a:pt x="7576788" y="326421"/>
                  <a:pt x="7430813" y="472694"/>
                </a:cubicBezTo>
                <a:cubicBezTo>
                  <a:pt x="7520023" y="293030"/>
                  <a:pt x="7321914" y="67331"/>
                  <a:pt x="7136524" y="209935"/>
                </a:cubicBezTo>
                <a:cubicBezTo>
                  <a:pt x="7186978" y="112111"/>
                  <a:pt x="6943763" y="0"/>
                  <a:pt x="6821213" y="178404"/>
                </a:cubicBezTo>
                <a:cubicBezTo>
                  <a:pt x="6882618" y="51457"/>
                  <a:pt x="6648763" y="18175"/>
                  <a:pt x="6653048" y="230956"/>
                </a:cubicBezTo>
                <a:cubicBezTo>
                  <a:pt x="6537201" y="158695"/>
                  <a:pt x="6380095" y="78499"/>
                  <a:pt x="6400800" y="357080"/>
                </a:cubicBezTo>
                <a:cubicBezTo>
                  <a:pt x="6343419" y="311204"/>
                  <a:pt x="6030452" y="220877"/>
                  <a:pt x="6190593" y="514735"/>
                </a:cubicBezTo>
                <a:cubicBezTo>
                  <a:pt x="5987164" y="431031"/>
                  <a:pt x="5780571" y="342569"/>
                  <a:pt x="5675586" y="630349"/>
                </a:cubicBezTo>
                <a:cubicBezTo>
                  <a:pt x="5632607" y="498253"/>
                  <a:pt x="5397549" y="513800"/>
                  <a:pt x="5265682" y="619838"/>
                </a:cubicBezTo>
                <a:cubicBezTo>
                  <a:pt x="5222378" y="556279"/>
                  <a:pt x="4971117" y="386362"/>
                  <a:pt x="4845269" y="567287"/>
                </a:cubicBezTo>
                <a:cubicBezTo>
                  <a:pt x="4775200" y="507728"/>
                  <a:pt x="4835305" y="360854"/>
                  <a:pt x="4635062" y="388611"/>
                </a:cubicBezTo>
                <a:cubicBezTo>
                  <a:pt x="4753741" y="312573"/>
                  <a:pt x="4700971" y="136524"/>
                  <a:pt x="4572000" y="241466"/>
                </a:cubicBezTo>
                <a:cubicBezTo>
                  <a:pt x="4567950" y="149061"/>
                  <a:pt x="4232112" y="12207"/>
                  <a:pt x="4340772" y="230956"/>
                </a:cubicBezTo>
                <a:cubicBezTo>
                  <a:pt x="4291724" y="269494"/>
                  <a:pt x="4117265" y="173092"/>
                  <a:pt x="4193627" y="346570"/>
                </a:cubicBezTo>
                <a:cubicBezTo>
                  <a:pt x="4097450" y="309890"/>
                  <a:pt x="3871095" y="249400"/>
                  <a:pt x="3909848" y="493714"/>
                </a:cubicBezTo>
                <a:cubicBezTo>
                  <a:pt x="3825765" y="560280"/>
                  <a:pt x="3678189" y="491903"/>
                  <a:pt x="3657600" y="693411"/>
                </a:cubicBezTo>
                <a:cubicBezTo>
                  <a:pt x="3577021" y="654873"/>
                  <a:pt x="3521849" y="411543"/>
                  <a:pt x="3415862" y="577797"/>
                </a:cubicBezTo>
                <a:cubicBezTo>
                  <a:pt x="3321269" y="581300"/>
                  <a:pt x="3180647" y="437162"/>
                  <a:pt x="3132082" y="588307"/>
                </a:cubicBezTo>
                <a:cubicBezTo>
                  <a:pt x="3161489" y="517084"/>
                  <a:pt x="3076585" y="252191"/>
                  <a:pt x="3005958" y="493714"/>
                </a:cubicBezTo>
                <a:cubicBezTo>
                  <a:pt x="2822039" y="474441"/>
                  <a:pt x="2730184" y="283722"/>
                  <a:pt x="2606565" y="588307"/>
                </a:cubicBezTo>
                <a:cubicBezTo>
                  <a:pt x="2522482" y="630349"/>
                  <a:pt x="2428890" y="421560"/>
                  <a:pt x="2354317" y="714432"/>
                </a:cubicBezTo>
                <a:cubicBezTo>
                  <a:pt x="2263227" y="735453"/>
                  <a:pt x="2092780" y="605655"/>
                  <a:pt x="2081048" y="777494"/>
                </a:cubicBezTo>
                <a:cubicBezTo>
                  <a:pt x="1986455" y="798515"/>
                  <a:pt x="1780756" y="679829"/>
                  <a:pt x="1797269" y="840556"/>
                </a:cubicBezTo>
                <a:cubicBezTo>
                  <a:pt x="1744717" y="858073"/>
                  <a:pt x="1693773" y="766046"/>
                  <a:pt x="1639613" y="893107"/>
                </a:cubicBezTo>
                <a:cubicBezTo>
                  <a:pt x="1569544" y="861576"/>
                  <a:pt x="1602707" y="718908"/>
                  <a:pt x="1429407" y="798514"/>
                </a:cubicBezTo>
                <a:cubicBezTo>
                  <a:pt x="1387662" y="771083"/>
                  <a:pt x="1418919" y="688096"/>
                  <a:pt x="1261241" y="682901"/>
                </a:cubicBezTo>
                <a:cubicBezTo>
                  <a:pt x="1236717" y="651370"/>
                  <a:pt x="1299529" y="592846"/>
                  <a:pt x="1187669" y="588307"/>
                </a:cubicBezTo>
                <a:cubicBezTo>
                  <a:pt x="1183423" y="521682"/>
                  <a:pt x="1047391" y="478875"/>
                  <a:pt x="1051034" y="640859"/>
                </a:cubicBezTo>
                <a:cubicBezTo>
                  <a:pt x="1050785" y="557976"/>
                  <a:pt x="907145" y="561479"/>
                  <a:pt x="872358" y="682901"/>
                </a:cubicBezTo>
                <a:cubicBezTo>
                  <a:pt x="888862" y="586004"/>
                  <a:pt x="879720" y="573358"/>
                  <a:pt x="756744" y="588307"/>
                </a:cubicBezTo>
                <a:cubicBezTo>
                  <a:pt x="736079" y="529183"/>
                  <a:pt x="775986" y="474496"/>
                  <a:pt x="662151" y="462183"/>
                </a:cubicBezTo>
                <a:cubicBezTo>
                  <a:pt x="628076" y="386911"/>
                  <a:pt x="522206" y="267793"/>
                  <a:pt x="325820" y="451673"/>
                </a:cubicBezTo>
                <a:cubicBezTo>
                  <a:pt x="265690" y="327352"/>
                  <a:pt x="291584" y="230625"/>
                  <a:pt x="94593" y="388611"/>
                </a:cubicBezTo>
                <a:lnTo>
                  <a:pt x="52551" y="483204"/>
                </a:lnTo>
                <a:lnTo>
                  <a:pt x="52551" y="924638"/>
                </a:lnTo>
                <a:lnTo>
                  <a:pt x="0" y="956170"/>
                </a:lnTo>
                <a:close/>
              </a:path>
            </a:pathLst>
          </a:custGeom>
          <a:solidFill>
            <a:srgbClr val="3C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-214346" y="5500702"/>
            <a:ext cx="9572692" cy="1357298"/>
          </a:xfrm>
          <a:prstGeom prst="roundRect">
            <a:avLst/>
          </a:prstGeom>
          <a:solidFill>
            <a:srgbClr val="02AE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3286116" y="1214422"/>
            <a:ext cx="2643206" cy="16430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14282" y="214290"/>
            <a:ext cx="3571900" cy="142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786446" y="214290"/>
            <a:ext cx="3143272" cy="15001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Содержимое 52" descr="0a262de64c174b1562828b37cec48e8b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358346" y="4786322"/>
            <a:ext cx="1571625" cy="1571625"/>
          </a:xfrm>
          <a:prstGeom prst="rect">
            <a:avLst/>
          </a:prstGeom>
        </p:spPr>
      </p:pic>
      <p:pic>
        <p:nvPicPr>
          <p:cNvPr id="61" name="Рисунок 60" descr="shrub_png_by_dbszabo1-d368t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57760"/>
            <a:ext cx="1815649" cy="2000240"/>
          </a:xfrm>
          <a:prstGeom prst="rect">
            <a:avLst/>
          </a:prstGeom>
        </p:spPr>
      </p:pic>
      <p:sp>
        <p:nvSpPr>
          <p:cNvPr id="63" name="Облако 62"/>
          <p:cNvSpPr/>
          <p:nvPr/>
        </p:nvSpPr>
        <p:spPr>
          <a:xfrm>
            <a:off x="7786678" y="6357958"/>
            <a:ext cx="1357322" cy="28575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блако 63"/>
          <p:cNvSpPr/>
          <p:nvPr/>
        </p:nvSpPr>
        <p:spPr>
          <a:xfrm>
            <a:off x="5214942" y="5572140"/>
            <a:ext cx="1357322" cy="28575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блако 64"/>
          <p:cNvSpPr/>
          <p:nvPr/>
        </p:nvSpPr>
        <p:spPr>
          <a:xfrm>
            <a:off x="2071670" y="6357958"/>
            <a:ext cx="1357322" cy="28575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0.04792 C -0.10157 0.04861 -0.11771 0.04815 -0.13369 0.05 C -0.14132 0.05093 -0.14966 0.06065 -0.15799 0.06088 C -0.20903 0.06227 -0.26007 0.06227 -0.31112 0.06296 C -0.32622 0.06944 -0.33369 0.06806 -0.35313 0.06944 C -0.3632 0.07153 -0.37188 0.07431 -0.38212 0.07593 C -0.39046 0.07963 -0.39132 0.07917 -0.39827 0.08449 C -0.4 0.08588 -0.40122 0.08819 -0.40313 0.08889 C -0.40678 0.09028 -0.4106 0.09028 -0.41441 0.09097 C -0.4323 0.09884 -0.44896 0.1081 -0.46754 0.1125 C -0.51129 0.11088 -0.52917 0.1125 -0.56441 0.09745 C -0.56598 0.09606 -0.56754 0.09421 -0.56928 0.09306 C -0.57066 0.09213 -0.57257 0.09213 -0.57396 0.09097 C -0.58994 0.07917 -0.57744 0.08472 -0.59011 0.08009 C -0.5974 0.07037 -0.59271 0.07454 -0.60469 0.06944 C -0.60625 0.06875 -0.60955 0.06736 -0.60955 0.06759 C -0.61598 0.06157 -0.6231 0.05671 -0.63056 0.0544 C -0.65313 0.03403 -0.66893 0.03657 -0.69827 0.03495 C -0.72674 0.03681 -0.75521 0.03727 -0.78369 0.03935 C -0.78907 0.03981 -0.79462 0.0456 -0.79983 0.04583 C -0.85625 0.04931 -0.95955 0.04792 -1.00313 0.04792 " pathEditMode="relative" rAng="0" ptsTypes="ffffffffffffffffffffA">
                                      <p:cBhvr>
                                        <p:cTn id="14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5143504" y="428604"/>
            <a:ext cx="1785950" cy="64294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500430" y="1357298"/>
            <a:ext cx="1785950" cy="64294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2143108" y="357166"/>
            <a:ext cx="1785950" cy="64294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285720" y="1357298"/>
            <a:ext cx="1785950" cy="64294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83942_1188157048_img_2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5143512"/>
            <a:ext cx="9572692" cy="1857388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 bwMode="auto">
          <a:xfrm>
            <a:off x="-214346" y="4643446"/>
            <a:ext cx="9550273" cy="545500"/>
          </a:xfrm>
          <a:custGeom>
            <a:avLst/>
            <a:gdLst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77766 h 840828"/>
              <a:gd name="connsiteX1" fmla="*/ 9186041 w 9207062"/>
              <a:gd name="connsiteY1" fmla="*/ 840828 h 840828"/>
              <a:gd name="connsiteX2" fmla="*/ 9207062 w 9207062"/>
              <a:gd name="connsiteY2" fmla="*/ 294290 h 840828"/>
              <a:gd name="connsiteX3" fmla="*/ 8891751 w 9207062"/>
              <a:gd name="connsiteY3" fmla="*/ 609600 h 840828"/>
              <a:gd name="connsiteX4" fmla="*/ 8408275 w 9207062"/>
              <a:gd name="connsiteY4" fmla="*/ 567559 h 840828"/>
              <a:gd name="connsiteX5" fmla="*/ 8219089 w 9207062"/>
              <a:gd name="connsiteY5" fmla="*/ 609600 h 840828"/>
              <a:gd name="connsiteX6" fmla="*/ 7956331 w 9207062"/>
              <a:gd name="connsiteY6" fmla="*/ 536028 h 840828"/>
              <a:gd name="connsiteX7" fmla="*/ 7683062 w 9207062"/>
              <a:gd name="connsiteY7" fmla="*/ 388883 h 840828"/>
              <a:gd name="connsiteX8" fmla="*/ 7430813 w 9207062"/>
              <a:gd name="connsiteY8" fmla="*/ 294290 h 840828"/>
              <a:gd name="connsiteX9" fmla="*/ 7136524 w 9207062"/>
              <a:gd name="connsiteY9" fmla="*/ 31531 h 840828"/>
              <a:gd name="connsiteX10" fmla="*/ 6821213 w 9207062"/>
              <a:gd name="connsiteY10" fmla="*/ 0 h 840828"/>
              <a:gd name="connsiteX11" fmla="*/ 6653048 w 9207062"/>
              <a:gd name="connsiteY11" fmla="*/ 52552 h 840828"/>
              <a:gd name="connsiteX12" fmla="*/ 6400800 w 9207062"/>
              <a:gd name="connsiteY12" fmla="*/ 178676 h 840828"/>
              <a:gd name="connsiteX13" fmla="*/ 6190593 w 9207062"/>
              <a:gd name="connsiteY13" fmla="*/ 336331 h 840828"/>
              <a:gd name="connsiteX14" fmla="*/ 5675586 w 9207062"/>
              <a:gd name="connsiteY14" fmla="*/ 451945 h 840828"/>
              <a:gd name="connsiteX15" fmla="*/ 5265682 w 9207062"/>
              <a:gd name="connsiteY15" fmla="*/ 441434 h 840828"/>
              <a:gd name="connsiteX16" fmla="*/ 4845269 w 9207062"/>
              <a:gd name="connsiteY16" fmla="*/ 388883 h 840828"/>
              <a:gd name="connsiteX17" fmla="*/ 4635062 w 9207062"/>
              <a:gd name="connsiteY17" fmla="*/ 210207 h 840828"/>
              <a:gd name="connsiteX18" fmla="*/ 4572000 w 9207062"/>
              <a:gd name="connsiteY18" fmla="*/ 63062 h 840828"/>
              <a:gd name="connsiteX19" fmla="*/ 4340772 w 9207062"/>
              <a:gd name="connsiteY19" fmla="*/ 52552 h 840828"/>
              <a:gd name="connsiteX20" fmla="*/ 4193627 w 9207062"/>
              <a:gd name="connsiteY20" fmla="*/ 168166 h 840828"/>
              <a:gd name="connsiteX21" fmla="*/ 3909848 w 9207062"/>
              <a:gd name="connsiteY21" fmla="*/ 315310 h 840828"/>
              <a:gd name="connsiteX22" fmla="*/ 3657600 w 9207062"/>
              <a:gd name="connsiteY22" fmla="*/ 515007 h 840828"/>
              <a:gd name="connsiteX23" fmla="*/ 3415862 w 9207062"/>
              <a:gd name="connsiteY23" fmla="*/ 399393 h 840828"/>
              <a:gd name="connsiteX24" fmla="*/ 3132082 w 9207062"/>
              <a:gd name="connsiteY24" fmla="*/ 409903 h 840828"/>
              <a:gd name="connsiteX25" fmla="*/ 3005958 w 9207062"/>
              <a:gd name="connsiteY25" fmla="*/ 315310 h 840828"/>
              <a:gd name="connsiteX26" fmla="*/ 2606565 w 9207062"/>
              <a:gd name="connsiteY26" fmla="*/ 409903 h 840828"/>
              <a:gd name="connsiteX27" fmla="*/ 2354317 w 9207062"/>
              <a:gd name="connsiteY27" fmla="*/ 536028 h 840828"/>
              <a:gd name="connsiteX28" fmla="*/ 2081048 w 9207062"/>
              <a:gd name="connsiteY28" fmla="*/ 599090 h 840828"/>
              <a:gd name="connsiteX29" fmla="*/ 1797269 w 9207062"/>
              <a:gd name="connsiteY29" fmla="*/ 662152 h 840828"/>
              <a:gd name="connsiteX30" fmla="*/ 1639613 w 9207062"/>
              <a:gd name="connsiteY30" fmla="*/ 714703 h 840828"/>
              <a:gd name="connsiteX31" fmla="*/ 1429407 w 9207062"/>
              <a:gd name="connsiteY31" fmla="*/ 620110 h 840828"/>
              <a:gd name="connsiteX32" fmla="*/ 1261241 w 9207062"/>
              <a:gd name="connsiteY32" fmla="*/ 504497 h 840828"/>
              <a:gd name="connsiteX33" fmla="*/ 1187669 w 9207062"/>
              <a:gd name="connsiteY33" fmla="*/ 409903 h 840828"/>
              <a:gd name="connsiteX34" fmla="*/ 1051034 w 9207062"/>
              <a:gd name="connsiteY34" fmla="*/ 462455 h 840828"/>
              <a:gd name="connsiteX35" fmla="*/ 872358 w 9207062"/>
              <a:gd name="connsiteY35" fmla="*/ 504497 h 840828"/>
              <a:gd name="connsiteX36" fmla="*/ 756744 w 9207062"/>
              <a:gd name="connsiteY36" fmla="*/ 409903 h 840828"/>
              <a:gd name="connsiteX37" fmla="*/ 662151 w 9207062"/>
              <a:gd name="connsiteY37" fmla="*/ 283779 h 840828"/>
              <a:gd name="connsiteX38" fmla="*/ 325820 w 9207062"/>
              <a:gd name="connsiteY38" fmla="*/ 273269 h 840828"/>
              <a:gd name="connsiteX39" fmla="*/ 94593 w 9207062"/>
              <a:gd name="connsiteY39" fmla="*/ 210207 h 840828"/>
              <a:gd name="connsiteX40" fmla="*/ 52551 w 9207062"/>
              <a:gd name="connsiteY40" fmla="*/ 304800 h 840828"/>
              <a:gd name="connsiteX41" fmla="*/ 52551 w 9207062"/>
              <a:gd name="connsiteY41" fmla="*/ 746234 h 840828"/>
              <a:gd name="connsiteX42" fmla="*/ 0 w 9207062"/>
              <a:gd name="connsiteY42" fmla="*/ 777766 h 840828"/>
              <a:gd name="connsiteX0" fmla="*/ 0 w 9207062"/>
              <a:gd name="connsiteY0" fmla="*/ 783078 h 846140"/>
              <a:gd name="connsiteX1" fmla="*/ 9186041 w 9207062"/>
              <a:gd name="connsiteY1" fmla="*/ 846140 h 846140"/>
              <a:gd name="connsiteX2" fmla="*/ 9207062 w 9207062"/>
              <a:gd name="connsiteY2" fmla="*/ 299602 h 846140"/>
              <a:gd name="connsiteX3" fmla="*/ 8891751 w 9207062"/>
              <a:gd name="connsiteY3" fmla="*/ 614912 h 846140"/>
              <a:gd name="connsiteX4" fmla="*/ 8408275 w 9207062"/>
              <a:gd name="connsiteY4" fmla="*/ 572871 h 846140"/>
              <a:gd name="connsiteX5" fmla="*/ 8219089 w 9207062"/>
              <a:gd name="connsiteY5" fmla="*/ 614912 h 846140"/>
              <a:gd name="connsiteX6" fmla="*/ 7956331 w 9207062"/>
              <a:gd name="connsiteY6" fmla="*/ 541340 h 846140"/>
              <a:gd name="connsiteX7" fmla="*/ 7683062 w 9207062"/>
              <a:gd name="connsiteY7" fmla="*/ 394195 h 846140"/>
              <a:gd name="connsiteX8" fmla="*/ 7430813 w 9207062"/>
              <a:gd name="connsiteY8" fmla="*/ 299602 h 846140"/>
              <a:gd name="connsiteX9" fmla="*/ 7136524 w 9207062"/>
              <a:gd name="connsiteY9" fmla="*/ 36843 h 846140"/>
              <a:gd name="connsiteX10" fmla="*/ 6821213 w 9207062"/>
              <a:gd name="connsiteY10" fmla="*/ 5312 h 846140"/>
              <a:gd name="connsiteX11" fmla="*/ 6653048 w 9207062"/>
              <a:gd name="connsiteY11" fmla="*/ 57864 h 846140"/>
              <a:gd name="connsiteX12" fmla="*/ 6400800 w 9207062"/>
              <a:gd name="connsiteY12" fmla="*/ 183988 h 846140"/>
              <a:gd name="connsiteX13" fmla="*/ 6190593 w 9207062"/>
              <a:gd name="connsiteY13" fmla="*/ 341643 h 846140"/>
              <a:gd name="connsiteX14" fmla="*/ 5675586 w 9207062"/>
              <a:gd name="connsiteY14" fmla="*/ 457257 h 846140"/>
              <a:gd name="connsiteX15" fmla="*/ 5265682 w 9207062"/>
              <a:gd name="connsiteY15" fmla="*/ 446746 h 846140"/>
              <a:gd name="connsiteX16" fmla="*/ 4845269 w 9207062"/>
              <a:gd name="connsiteY16" fmla="*/ 394195 h 846140"/>
              <a:gd name="connsiteX17" fmla="*/ 4635062 w 9207062"/>
              <a:gd name="connsiteY17" fmla="*/ 215519 h 846140"/>
              <a:gd name="connsiteX18" fmla="*/ 4572000 w 9207062"/>
              <a:gd name="connsiteY18" fmla="*/ 68374 h 846140"/>
              <a:gd name="connsiteX19" fmla="*/ 4340772 w 9207062"/>
              <a:gd name="connsiteY19" fmla="*/ 57864 h 846140"/>
              <a:gd name="connsiteX20" fmla="*/ 4193627 w 9207062"/>
              <a:gd name="connsiteY20" fmla="*/ 173478 h 846140"/>
              <a:gd name="connsiteX21" fmla="*/ 3909848 w 9207062"/>
              <a:gd name="connsiteY21" fmla="*/ 320622 h 846140"/>
              <a:gd name="connsiteX22" fmla="*/ 3657600 w 9207062"/>
              <a:gd name="connsiteY22" fmla="*/ 520319 h 846140"/>
              <a:gd name="connsiteX23" fmla="*/ 3415862 w 9207062"/>
              <a:gd name="connsiteY23" fmla="*/ 404705 h 846140"/>
              <a:gd name="connsiteX24" fmla="*/ 3132082 w 9207062"/>
              <a:gd name="connsiteY24" fmla="*/ 415215 h 846140"/>
              <a:gd name="connsiteX25" fmla="*/ 3005958 w 9207062"/>
              <a:gd name="connsiteY25" fmla="*/ 320622 h 846140"/>
              <a:gd name="connsiteX26" fmla="*/ 2606565 w 9207062"/>
              <a:gd name="connsiteY26" fmla="*/ 415215 h 846140"/>
              <a:gd name="connsiteX27" fmla="*/ 2354317 w 9207062"/>
              <a:gd name="connsiteY27" fmla="*/ 541340 h 846140"/>
              <a:gd name="connsiteX28" fmla="*/ 2081048 w 9207062"/>
              <a:gd name="connsiteY28" fmla="*/ 604402 h 846140"/>
              <a:gd name="connsiteX29" fmla="*/ 1797269 w 9207062"/>
              <a:gd name="connsiteY29" fmla="*/ 667464 h 846140"/>
              <a:gd name="connsiteX30" fmla="*/ 1639613 w 9207062"/>
              <a:gd name="connsiteY30" fmla="*/ 720015 h 846140"/>
              <a:gd name="connsiteX31" fmla="*/ 1429407 w 9207062"/>
              <a:gd name="connsiteY31" fmla="*/ 625422 h 846140"/>
              <a:gd name="connsiteX32" fmla="*/ 1261241 w 9207062"/>
              <a:gd name="connsiteY32" fmla="*/ 509809 h 846140"/>
              <a:gd name="connsiteX33" fmla="*/ 1187669 w 9207062"/>
              <a:gd name="connsiteY33" fmla="*/ 415215 h 846140"/>
              <a:gd name="connsiteX34" fmla="*/ 1051034 w 9207062"/>
              <a:gd name="connsiteY34" fmla="*/ 467767 h 846140"/>
              <a:gd name="connsiteX35" fmla="*/ 872358 w 9207062"/>
              <a:gd name="connsiteY35" fmla="*/ 509809 h 846140"/>
              <a:gd name="connsiteX36" fmla="*/ 756744 w 9207062"/>
              <a:gd name="connsiteY36" fmla="*/ 415215 h 846140"/>
              <a:gd name="connsiteX37" fmla="*/ 662151 w 9207062"/>
              <a:gd name="connsiteY37" fmla="*/ 289091 h 846140"/>
              <a:gd name="connsiteX38" fmla="*/ 325820 w 9207062"/>
              <a:gd name="connsiteY38" fmla="*/ 278581 h 846140"/>
              <a:gd name="connsiteX39" fmla="*/ 94593 w 9207062"/>
              <a:gd name="connsiteY39" fmla="*/ 215519 h 846140"/>
              <a:gd name="connsiteX40" fmla="*/ 52551 w 9207062"/>
              <a:gd name="connsiteY40" fmla="*/ 310112 h 846140"/>
              <a:gd name="connsiteX41" fmla="*/ 52551 w 9207062"/>
              <a:gd name="connsiteY41" fmla="*/ 751546 h 846140"/>
              <a:gd name="connsiteX42" fmla="*/ 0 w 9207062"/>
              <a:gd name="connsiteY42" fmla="*/ 783078 h 846140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43963 h 1007025"/>
              <a:gd name="connsiteX1" fmla="*/ 9186041 w 9207062"/>
              <a:gd name="connsiteY1" fmla="*/ 1007025 h 1007025"/>
              <a:gd name="connsiteX2" fmla="*/ 9207062 w 9207062"/>
              <a:gd name="connsiteY2" fmla="*/ 460487 h 1007025"/>
              <a:gd name="connsiteX3" fmla="*/ 8891751 w 9207062"/>
              <a:gd name="connsiteY3" fmla="*/ 775797 h 1007025"/>
              <a:gd name="connsiteX4" fmla="*/ 8408275 w 9207062"/>
              <a:gd name="connsiteY4" fmla="*/ 733756 h 1007025"/>
              <a:gd name="connsiteX5" fmla="*/ 8219089 w 9207062"/>
              <a:gd name="connsiteY5" fmla="*/ 775797 h 1007025"/>
              <a:gd name="connsiteX6" fmla="*/ 7956331 w 9207062"/>
              <a:gd name="connsiteY6" fmla="*/ 702225 h 1007025"/>
              <a:gd name="connsiteX7" fmla="*/ 7683062 w 9207062"/>
              <a:gd name="connsiteY7" fmla="*/ 555080 h 1007025"/>
              <a:gd name="connsiteX8" fmla="*/ 7430813 w 9207062"/>
              <a:gd name="connsiteY8" fmla="*/ 460487 h 1007025"/>
              <a:gd name="connsiteX9" fmla="*/ 7136524 w 9207062"/>
              <a:gd name="connsiteY9" fmla="*/ 197728 h 1007025"/>
              <a:gd name="connsiteX10" fmla="*/ 6821213 w 9207062"/>
              <a:gd name="connsiteY10" fmla="*/ 166197 h 1007025"/>
              <a:gd name="connsiteX11" fmla="*/ 6653048 w 9207062"/>
              <a:gd name="connsiteY11" fmla="*/ 218749 h 1007025"/>
              <a:gd name="connsiteX12" fmla="*/ 6400800 w 9207062"/>
              <a:gd name="connsiteY12" fmla="*/ 344873 h 1007025"/>
              <a:gd name="connsiteX13" fmla="*/ 6190593 w 9207062"/>
              <a:gd name="connsiteY13" fmla="*/ 502528 h 1007025"/>
              <a:gd name="connsiteX14" fmla="*/ 5675586 w 9207062"/>
              <a:gd name="connsiteY14" fmla="*/ 618142 h 1007025"/>
              <a:gd name="connsiteX15" fmla="*/ 5265682 w 9207062"/>
              <a:gd name="connsiteY15" fmla="*/ 607631 h 1007025"/>
              <a:gd name="connsiteX16" fmla="*/ 4845269 w 9207062"/>
              <a:gd name="connsiteY16" fmla="*/ 555080 h 1007025"/>
              <a:gd name="connsiteX17" fmla="*/ 4635062 w 9207062"/>
              <a:gd name="connsiteY17" fmla="*/ 376404 h 1007025"/>
              <a:gd name="connsiteX18" fmla="*/ 4572000 w 9207062"/>
              <a:gd name="connsiteY18" fmla="*/ 229259 h 1007025"/>
              <a:gd name="connsiteX19" fmla="*/ 4340772 w 9207062"/>
              <a:gd name="connsiteY19" fmla="*/ 218749 h 1007025"/>
              <a:gd name="connsiteX20" fmla="*/ 4193627 w 9207062"/>
              <a:gd name="connsiteY20" fmla="*/ 334363 h 1007025"/>
              <a:gd name="connsiteX21" fmla="*/ 3909848 w 9207062"/>
              <a:gd name="connsiteY21" fmla="*/ 481507 h 1007025"/>
              <a:gd name="connsiteX22" fmla="*/ 3657600 w 9207062"/>
              <a:gd name="connsiteY22" fmla="*/ 681204 h 1007025"/>
              <a:gd name="connsiteX23" fmla="*/ 3415862 w 9207062"/>
              <a:gd name="connsiteY23" fmla="*/ 565590 h 1007025"/>
              <a:gd name="connsiteX24" fmla="*/ 3132082 w 9207062"/>
              <a:gd name="connsiteY24" fmla="*/ 576100 h 1007025"/>
              <a:gd name="connsiteX25" fmla="*/ 3005958 w 9207062"/>
              <a:gd name="connsiteY25" fmla="*/ 481507 h 1007025"/>
              <a:gd name="connsiteX26" fmla="*/ 2606565 w 9207062"/>
              <a:gd name="connsiteY26" fmla="*/ 576100 h 1007025"/>
              <a:gd name="connsiteX27" fmla="*/ 2354317 w 9207062"/>
              <a:gd name="connsiteY27" fmla="*/ 702225 h 1007025"/>
              <a:gd name="connsiteX28" fmla="*/ 2081048 w 9207062"/>
              <a:gd name="connsiteY28" fmla="*/ 765287 h 1007025"/>
              <a:gd name="connsiteX29" fmla="*/ 1797269 w 9207062"/>
              <a:gd name="connsiteY29" fmla="*/ 828349 h 1007025"/>
              <a:gd name="connsiteX30" fmla="*/ 1639613 w 9207062"/>
              <a:gd name="connsiteY30" fmla="*/ 880900 h 1007025"/>
              <a:gd name="connsiteX31" fmla="*/ 1429407 w 9207062"/>
              <a:gd name="connsiteY31" fmla="*/ 786307 h 1007025"/>
              <a:gd name="connsiteX32" fmla="*/ 1261241 w 9207062"/>
              <a:gd name="connsiteY32" fmla="*/ 670694 h 1007025"/>
              <a:gd name="connsiteX33" fmla="*/ 1187669 w 9207062"/>
              <a:gd name="connsiteY33" fmla="*/ 576100 h 1007025"/>
              <a:gd name="connsiteX34" fmla="*/ 1051034 w 9207062"/>
              <a:gd name="connsiteY34" fmla="*/ 628652 h 1007025"/>
              <a:gd name="connsiteX35" fmla="*/ 872358 w 9207062"/>
              <a:gd name="connsiteY35" fmla="*/ 670694 h 1007025"/>
              <a:gd name="connsiteX36" fmla="*/ 756744 w 9207062"/>
              <a:gd name="connsiteY36" fmla="*/ 576100 h 1007025"/>
              <a:gd name="connsiteX37" fmla="*/ 662151 w 9207062"/>
              <a:gd name="connsiteY37" fmla="*/ 449976 h 1007025"/>
              <a:gd name="connsiteX38" fmla="*/ 325820 w 9207062"/>
              <a:gd name="connsiteY38" fmla="*/ 439466 h 1007025"/>
              <a:gd name="connsiteX39" fmla="*/ 94593 w 9207062"/>
              <a:gd name="connsiteY39" fmla="*/ 376404 h 1007025"/>
              <a:gd name="connsiteX40" fmla="*/ 52551 w 9207062"/>
              <a:gd name="connsiteY40" fmla="*/ 470997 h 1007025"/>
              <a:gd name="connsiteX41" fmla="*/ 52551 w 9207062"/>
              <a:gd name="connsiteY41" fmla="*/ 912431 h 1007025"/>
              <a:gd name="connsiteX42" fmla="*/ 0 w 9207062"/>
              <a:gd name="connsiteY42" fmla="*/ 943963 h 1007025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  <a:gd name="connsiteX0" fmla="*/ 0 w 9207062"/>
              <a:gd name="connsiteY0" fmla="*/ 956170 h 1019232"/>
              <a:gd name="connsiteX1" fmla="*/ 9186041 w 9207062"/>
              <a:gd name="connsiteY1" fmla="*/ 1019232 h 1019232"/>
              <a:gd name="connsiteX2" fmla="*/ 9207062 w 9207062"/>
              <a:gd name="connsiteY2" fmla="*/ 472694 h 1019232"/>
              <a:gd name="connsiteX3" fmla="*/ 8891751 w 9207062"/>
              <a:gd name="connsiteY3" fmla="*/ 788004 h 1019232"/>
              <a:gd name="connsiteX4" fmla="*/ 8408275 w 9207062"/>
              <a:gd name="connsiteY4" fmla="*/ 745963 h 1019232"/>
              <a:gd name="connsiteX5" fmla="*/ 8219089 w 9207062"/>
              <a:gd name="connsiteY5" fmla="*/ 788004 h 1019232"/>
              <a:gd name="connsiteX6" fmla="*/ 7956331 w 9207062"/>
              <a:gd name="connsiteY6" fmla="*/ 714432 h 1019232"/>
              <a:gd name="connsiteX7" fmla="*/ 7683062 w 9207062"/>
              <a:gd name="connsiteY7" fmla="*/ 567287 h 1019232"/>
              <a:gd name="connsiteX8" fmla="*/ 7430813 w 9207062"/>
              <a:gd name="connsiteY8" fmla="*/ 472694 h 1019232"/>
              <a:gd name="connsiteX9" fmla="*/ 7136524 w 9207062"/>
              <a:gd name="connsiteY9" fmla="*/ 209935 h 1019232"/>
              <a:gd name="connsiteX10" fmla="*/ 6821213 w 9207062"/>
              <a:gd name="connsiteY10" fmla="*/ 178404 h 1019232"/>
              <a:gd name="connsiteX11" fmla="*/ 6653048 w 9207062"/>
              <a:gd name="connsiteY11" fmla="*/ 230956 h 1019232"/>
              <a:gd name="connsiteX12" fmla="*/ 6400800 w 9207062"/>
              <a:gd name="connsiteY12" fmla="*/ 357080 h 1019232"/>
              <a:gd name="connsiteX13" fmla="*/ 6190593 w 9207062"/>
              <a:gd name="connsiteY13" fmla="*/ 514735 h 1019232"/>
              <a:gd name="connsiteX14" fmla="*/ 5675586 w 9207062"/>
              <a:gd name="connsiteY14" fmla="*/ 630349 h 1019232"/>
              <a:gd name="connsiteX15" fmla="*/ 5265682 w 9207062"/>
              <a:gd name="connsiteY15" fmla="*/ 619838 h 1019232"/>
              <a:gd name="connsiteX16" fmla="*/ 4845269 w 9207062"/>
              <a:gd name="connsiteY16" fmla="*/ 567287 h 1019232"/>
              <a:gd name="connsiteX17" fmla="*/ 4635062 w 9207062"/>
              <a:gd name="connsiteY17" fmla="*/ 388611 h 1019232"/>
              <a:gd name="connsiteX18" fmla="*/ 4572000 w 9207062"/>
              <a:gd name="connsiteY18" fmla="*/ 241466 h 1019232"/>
              <a:gd name="connsiteX19" fmla="*/ 4340772 w 9207062"/>
              <a:gd name="connsiteY19" fmla="*/ 230956 h 1019232"/>
              <a:gd name="connsiteX20" fmla="*/ 4193627 w 9207062"/>
              <a:gd name="connsiteY20" fmla="*/ 346570 h 1019232"/>
              <a:gd name="connsiteX21" fmla="*/ 3909848 w 9207062"/>
              <a:gd name="connsiteY21" fmla="*/ 493714 h 1019232"/>
              <a:gd name="connsiteX22" fmla="*/ 3657600 w 9207062"/>
              <a:gd name="connsiteY22" fmla="*/ 693411 h 1019232"/>
              <a:gd name="connsiteX23" fmla="*/ 3415862 w 9207062"/>
              <a:gd name="connsiteY23" fmla="*/ 577797 h 1019232"/>
              <a:gd name="connsiteX24" fmla="*/ 3132082 w 9207062"/>
              <a:gd name="connsiteY24" fmla="*/ 588307 h 1019232"/>
              <a:gd name="connsiteX25" fmla="*/ 3005958 w 9207062"/>
              <a:gd name="connsiteY25" fmla="*/ 493714 h 1019232"/>
              <a:gd name="connsiteX26" fmla="*/ 2606565 w 9207062"/>
              <a:gd name="connsiteY26" fmla="*/ 588307 h 1019232"/>
              <a:gd name="connsiteX27" fmla="*/ 2354317 w 9207062"/>
              <a:gd name="connsiteY27" fmla="*/ 714432 h 1019232"/>
              <a:gd name="connsiteX28" fmla="*/ 2081048 w 9207062"/>
              <a:gd name="connsiteY28" fmla="*/ 777494 h 1019232"/>
              <a:gd name="connsiteX29" fmla="*/ 1797269 w 9207062"/>
              <a:gd name="connsiteY29" fmla="*/ 840556 h 1019232"/>
              <a:gd name="connsiteX30" fmla="*/ 1639613 w 9207062"/>
              <a:gd name="connsiteY30" fmla="*/ 893107 h 1019232"/>
              <a:gd name="connsiteX31" fmla="*/ 1429407 w 9207062"/>
              <a:gd name="connsiteY31" fmla="*/ 798514 h 1019232"/>
              <a:gd name="connsiteX32" fmla="*/ 1261241 w 9207062"/>
              <a:gd name="connsiteY32" fmla="*/ 682901 h 1019232"/>
              <a:gd name="connsiteX33" fmla="*/ 1187669 w 9207062"/>
              <a:gd name="connsiteY33" fmla="*/ 588307 h 1019232"/>
              <a:gd name="connsiteX34" fmla="*/ 1051034 w 9207062"/>
              <a:gd name="connsiteY34" fmla="*/ 640859 h 1019232"/>
              <a:gd name="connsiteX35" fmla="*/ 872358 w 9207062"/>
              <a:gd name="connsiteY35" fmla="*/ 682901 h 1019232"/>
              <a:gd name="connsiteX36" fmla="*/ 756744 w 9207062"/>
              <a:gd name="connsiteY36" fmla="*/ 588307 h 1019232"/>
              <a:gd name="connsiteX37" fmla="*/ 662151 w 9207062"/>
              <a:gd name="connsiteY37" fmla="*/ 462183 h 1019232"/>
              <a:gd name="connsiteX38" fmla="*/ 325820 w 9207062"/>
              <a:gd name="connsiteY38" fmla="*/ 451673 h 1019232"/>
              <a:gd name="connsiteX39" fmla="*/ 94593 w 9207062"/>
              <a:gd name="connsiteY39" fmla="*/ 388611 h 1019232"/>
              <a:gd name="connsiteX40" fmla="*/ 52551 w 9207062"/>
              <a:gd name="connsiteY40" fmla="*/ 483204 h 1019232"/>
              <a:gd name="connsiteX41" fmla="*/ 52551 w 9207062"/>
              <a:gd name="connsiteY41" fmla="*/ 924638 h 1019232"/>
              <a:gd name="connsiteX42" fmla="*/ 0 w 9207062"/>
              <a:gd name="connsiteY42" fmla="*/ 956170 h 101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207062" h="1019232">
                <a:moveTo>
                  <a:pt x="0" y="956170"/>
                </a:moveTo>
                <a:lnTo>
                  <a:pt x="9186041" y="1019232"/>
                </a:lnTo>
                <a:lnTo>
                  <a:pt x="9207062" y="472694"/>
                </a:lnTo>
                <a:lnTo>
                  <a:pt x="8891751" y="788004"/>
                </a:lnTo>
                <a:cubicBezTo>
                  <a:pt x="8788666" y="655874"/>
                  <a:pt x="8569406" y="568519"/>
                  <a:pt x="8408275" y="745963"/>
                </a:cubicBezTo>
                <a:cubicBezTo>
                  <a:pt x="8364237" y="675199"/>
                  <a:pt x="8240215" y="727312"/>
                  <a:pt x="8219089" y="788004"/>
                </a:cubicBezTo>
                <a:cubicBezTo>
                  <a:pt x="8179103" y="695212"/>
                  <a:pt x="8183593" y="581788"/>
                  <a:pt x="7956331" y="714432"/>
                </a:cubicBezTo>
                <a:cubicBezTo>
                  <a:pt x="7982693" y="687604"/>
                  <a:pt x="7926530" y="354393"/>
                  <a:pt x="7683062" y="567287"/>
                </a:cubicBezTo>
                <a:cubicBezTo>
                  <a:pt x="7697383" y="459552"/>
                  <a:pt x="7576788" y="326421"/>
                  <a:pt x="7430813" y="472694"/>
                </a:cubicBezTo>
                <a:cubicBezTo>
                  <a:pt x="7520023" y="293030"/>
                  <a:pt x="7321914" y="67331"/>
                  <a:pt x="7136524" y="209935"/>
                </a:cubicBezTo>
                <a:cubicBezTo>
                  <a:pt x="7186978" y="112111"/>
                  <a:pt x="6943763" y="0"/>
                  <a:pt x="6821213" y="178404"/>
                </a:cubicBezTo>
                <a:cubicBezTo>
                  <a:pt x="6882618" y="51457"/>
                  <a:pt x="6648763" y="18175"/>
                  <a:pt x="6653048" y="230956"/>
                </a:cubicBezTo>
                <a:cubicBezTo>
                  <a:pt x="6537201" y="158695"/>
                  <a:pt x="6380095" y="78499"/>
                  <a:pt x="6400800" y="357080"/>
                </a:cubicBezTo>
                <a:cubicBezTo>
                  <a:pt x="6343419" y="311204"/>
                  <a:pt x="6030452" y="220877"/>
                  <a:pt x="6190593" y="514735"/>
                </a:cubicBezTo>
                <a:cubicBezTo>
                  <a:pt x="5987164" y="431031"/>
                  <a:pt x="5780571" y="342569"/>
                  <a:pt x="5675586" y="630349"/>
                </a:cubicBezTo>
                <a:cubicBezTo>
                  <a:pt x="5632607" y="498253"/>
                  <a:pt x="5397549" y="513800"/>
                  <a:pt x="5265682" y="619838"/>
                </a:cubicBezTo>
                <a:cubicBezTo>
                  <a:pt x="5222378" y="556279"/>
                  <a:pt x="4971117" y="386362"/>
                  <a:pt x="4845269" y="567287"/>
                </a:cubicBezTo>
                <a:cubicBezTo>
                  <a:pt x="4775200" y="507728"/>
                  <a:pt x="4835305" y="360854"/>
                  <a:pt x="4635062" y="388611"/>
                </a:cubicBezTo>
                <a:cubicBezTo>
                  <a:pt x="4753741" y="312573"/>
                  <a:pt x="4700971" y="136524"/>
                  <a:pt x="4572000" y="241466"/>
                </a:cubicBezTo>
                <a:cubicBezTo>
                  <a:pt x="4567950" y="149061"/>
                  <a:pt x="4232112" y="12207"/>
                  <a:pt x="4340772" y="230956"/>
                </a:cubicBezTo>
                <a:cubicBezTo>
                  <a:pt x="4291724" y="269494"/>
                  <a:pt x="4117265" y="173092"/>
                  <a:pt x="4193627" y="346570"/>
                </a:cubicBezTo>
                <a:cubicBezTo>
                  <a:pt x="4097450" y="309890"/>
                  <a:pt x="3871095" y="249400"/>
                  <a:pt x="3909848" y="493714"/>
                </a:cubicBezTo>
                <a:cubicBezTo>
                  <a:pt x="3825765" y="560280"/>
                  <a:pt x="3678189" y="491903"/>
                  <a:pt x="3657600" y="693411"/>
                </a:cubicBezTo>
                <a:cubicBezTo>
                  <a:pt x="3577021" y="654873"/>
                  <a:pt x="3521849" y="411543"/>
                  <a:pt x="3415862" y="577797"/>
                </a:cubicBezTo>
                <a:cubicBezTo>
                  <a:pt x="3321269" y="581300"/>
                  <a:pt x="3180647" y="437162"/>
                  <a:pt x="3132082" y="588307"/>
                </a:cubicBezTo>
                <a:cubicBezTo>
                  <a:pt x="3161489" y="517084"/>
                  <a:pt x="3076585" y="252191"/>
                  <a:pt x="3005958" y="493714"/>
                </a:cubicBezTo>
                <a:cubicBezTo>
                  <a:pt x="2822039" y="474441"/>
                  <a:pt x="2730184" y="283722"/>
                  <a:pt x="2606565" y="588307"/>
                </a:cubicBezTo>
                <a:cubicBezTo>
                  <a:pt x="2522482" y="630349"/>
                  <a:pt x="2428890" y="421560"/>
                  <a:pt x="2354317" y="714432"/>
                </a:cubicBezTo>
                <a:cubicBezTo>
                  <a:pt x="2263227" y="735453"/>
                  <a:pt x="2092780" y="605655"/>
                  <a:pt x="2081048" y="777494"/>
                </a:cubicBezTo>
                <a:cubicBezTo>
                  <a:pt x="1986455" y="798515"/>
                  <a:pt x="1780756" y="679829"/>
                  <a:pt x="1797269" y="840556"/>
                </a:cubicBezTo>
                <a:cubicBezTo>
                  <a:pt x="1744717" y="858073"/>
                  <a:pt x="1693773" y="766046"/>
                  <a:pt x="1639613" y="893107"/>
                </a:cubicBezTo>
                <a:cubicBezTo>
                  <a:pt x="1569544" y="861576"/>
                  <a:pt x="1602707" y="718908"/>
                  <a:pt x="1429407" y="798514"/>
                </a:cubicBezTo>
                <a:cubicBezTo>
                  <a:pt x="1387662" y="771083"/>
                  <a:pt x="1418919" y="688096"/>
                  <a:pt x="1261241" y="682901"/>
                </a:cubicBezTo>
                <a:cubicBezTo>
                  <a:pt x="1236717" y="651370"/>
                  <a:pt x="1299529" y="592846"/>
                  <a:pt x="1187669" y="588307"/>
                </a:cubicBezTo>
                <a:cubicBezTo>
                  <a:pt x="1183423" y="521682"/>
                  <a:pt x="1047391" y="478875"/>
                  <a:pt x="1051034" y="640859"/>
                </a:cubicBezTo>
                <a:cubicBezTo>
                  <a:pt x="1050785" y="557976"/>
                  <a:pt x="907145" y="561479"/>
                  <a:pt x="872358" y="682901"/>
                </a:cubicBezTo>
                <a:cubicBezTo>
                  <a:pt x="888862" y="586004"/>
                  <a:pt x="879720" y="573358"/>
                  <a:pt x="756744" y="588307"/>
                </a:cubicBezTo>
                <a:cubicBezTo>
                  <a:pt x="736079" y="529183"/>
                  <a:pt x="775986" y="474496"/>
                  <a:pt x="662151" y="462183"/>
                </a:cubicBezTo>
                <a:cubicBezTo>
                  <a:pt x="628076" y="386911"/>
                  <a:pt x="522206" y="267793"/>
                  <a:pt x="325820" y="451673"/>
                </a:cubicBezTo>
                <a:cubicBezTo>
                  <a:pt x="265690" y="327352"/>
                  <a:pt x="291584" y="230625"/>
                  <a:pt x="94593" y="388611"/>
                </a:cubicBezTo>
                <a:lnTo>
                  <a:pt x="52551" y="483204"/>
                </a:lnTo>
                <a:lnTo>
                  <a:pt x="52551" y="924638"/>
                </a:lnTo>
                <a:lnTo>
                  <a:pt x="0" y="956170"/>
                </a:lnTo>
                <a:close/>
              </a:path>
            </a:pathLst>
          </a:custGeom>
          <a:solidFill>
            <a:srgbClr val="3C8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0" descr="cat-footprints---Kartinki-Google-norm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5786454"/>
            <a:ext cx="1790913" cy="560928"/>
          </a:xfrm>
          <a:prstGeom prst="rect">
            <a:avLst/>
          </a:prstGeom>
        </p:spPr>
      </p:pic>
      <p:pic>
        <p:nvPicPr>
          <p:cNvPr id="12" name="Рисунок 11" descr="cat-footprints---Kartinki-Google-norm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5643578"/>
            <a:ext cx="1790913" cy="560928"/>
          </a:xfrm>
          <a:prstGeom prst="rect">
            <a:avLst/>
          </a:prstGeom>
        </p:spPr>
      </p:pic>
      <p:pic>
        <p:nvPicPr>
          <p:cNvPr id="13" name="Рисунок 12" descr="cat-footprints---Kartinki-Google-norm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8094">
            <a:off x="891162" y="5215556"/>
            <a:ext cx="1790913" cy="560928"/>
          </a:xfrm>
          <a:prstGeom prst="rect">
            <a:avLst/>
          </a:prstGeom>
        </p:spPr>
      </p:pic>
      <p:sp>
        <p:nvSpPr>
          <p:cNvPr id="16" name="Облако 15"/>
          <p:cNvSpPr/>
          <p:nvPr/>
        </p:nvSpPr>
        <p:spPr>
          <a:xfrm>
            <a:off x="1142976" y="6357958"/>
            <a:ext cx="1357322" cy="28575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risfor1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670655">
            <a:off x="9057520" y="6147160"/>
            <a:ext cx="321449" cy="403319"/>
          </a:xfrm>
          <a:prstGeom prst="rect">
            <a:avLst/>
          </a:prstGeom>
        </p:spPr>
      </p:pic>
      <p:pic>
        <p:nvPicPr>
          <p:cNvPr id="21" name="Рисунок 20" descr="risfor1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670655">
            <a:off x="9057521" y="5789972"/>
            <a:ext cx="321448" cy="403317"/>
          </a:xfrm>
          <a:prstGeom prst="rect">
            <a:avLst/>
          </a:prstGeom>
        </p:spPr>
      </p:pic>
      <p:pic>
        <p:nvPicPr>
          <p:cNvPr id="22" name="Рисунок 21" descr="risfor1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670655">
            <a:off x="8551464" y="6157263"/>
            <a:ext cx="275040" cy="345089"/>
          </a:xfrm>
          <a:prstGeom prst="rect">
            <a:avLst/>
          </a:prstGeom>
        </p:spPr>
      </p:pic>
      <p:pic>
        <p:nvPicPr>
          <p:cNvPr id="23" name="Рисунок 22" descr="risfor1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670655">
            <a:off x="8480027" y="5728634"/>
            <a:ext cx="275040" cy="345089"/>
          </a:xfrm>
          <a:prstGeom prst="rect">
            <a:avLst/>
          </a:prstGeom>
        </p:spPr>
      </p:pic>
      <p:pic>
        <p:nvPicPr>
          <p:cNvPr id="24" name="Рисунок 23" descr="risfor1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670655">
            <a:off x="8122836" y="6085825"/>
            <a:ext cx="275039" cy="345089"/>
          </a:xfrm>
          <a:prstGeom prst="rect">
            <a:avLst/>
          </a:prstGeom>
        </p:spPr>
      </p:pic>
      <p:pic>
        <p:nvPicPr>
          <p:cNvPr id="25" name="Рисунок 24" descr="risfor1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670655">
            <a:off x="7908523" y="5728633"/>
            <a:ext cx="275040" cy="345089"/>
          </a:xfrm>
          <a:prstGeom prst="rect">
            <a:avLst/>
          </a:prstGeom>
        </p:spPr>
      </p:pic>
      <p:pic>
        <p:nvPicPr>
          <p:cNvPr id="26" name="Рисунок 25" descr="risfor1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670655">
            <a:off x="7482863" y="6073299"/>
            <a:ext cx="332590" cy="417297"/>
          </a:xfrm>
          <a:prstGeom prst="rect">
            <a:avLst/>
          </a:prstGeom>
        </p:spPr>
      </p:pic>
      <p:pic>
        <p:nvPicPr>
          <p:cNvPr id="27" name="Рисунок 26" descr="risfor1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670655">
            <a:off x="7408457" y="5728633"/>
            <a:ext cx="275039" cy="345089"/>
          </a:xfrm>
          <a:prstGeom prst="rect">
            <a:avLst/>
          </a:prstGeom>
        </p:spPr>
      </p:pic>
      <p:pic>
        <p:nvPicPr>
          <p:cNvPr id="28" name="Рисунок 27" descr="risfor1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670655">
            <a:off x="6836953" y="5800073"/>
            <a:ext cx="275039" cy="345089"/>
          </a:xfrm>
          <a:prstGeom prst="rect">
            <a:avLst/>
          </a:prstGeom>
        </p:spPr>
      </p:pic>
      <p:pic>
        <p:nvPicPr>
          <p:cNvPr id="29" name="Рисунок 28" descr="risfor1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670655">
            <a:off x="6970584" y="6155572"/>
            <a:ext cx="282810" cy="354838"/>
          </a:xfrm>
          <a:prstGeom prst="rect">
            <a:avLst/>
          </a:prstGeom>
        </p:spPr>
      </p:pic>
      <p:pic>
        <p:nvPicPr>
          <p:cNvPr id="15" name="Содержимое 52" descr="0a262de64c174b1562828b37cec48e8b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9784" y="4572008"/>
            <a:ext cx="1928815" cy="1928815"/>
          </a:xfrm>
          <a:prstGeom prst="rect">
            <a:avLst/>
          </a:prstGeom>
        </p:spPr>
      </p:pic>
      <p:pic>
        <p:nvPicPr>
          <p:cNvPr id="30" name="Рисунок 29" descr="4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66" y="-285776"/>
            <a:ext cx="2357434" cy="23652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33333E-6 L -0.49878 0.003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878 0.00301 L -1.23108 -0.00787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капу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76037">
            <a:off x="7107296" y="3583039"/>
            <a:ext cx="2100740" cy="1571626"/>
          </a:xfrm>
          <a:prstGeom prst="rect">
            <a:avLst/>
          </a:prstGeom>
        </p:spPr>
      </p:pic>
      <p:pic>
        <p:nvPicPr>
          <p:cNvPr id="41" name="Рисунок 40" descr="капу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76037">
            <a:off x="-393694" y="3583039"/>
            <a:ext cx="2100740" cy="1571626"/>
          </a:xfrm>
          <a:prstGeom prst="rect">
            <a:avLst/>
          </a:prstGeom>
        </p:spPr>
      </p:pic>
      <p:pic>
        <p:nvPicPr>
          <p:cNvPr id="27" name="Рисунок 26" descr="капу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76037">
            <a:off x="5178471" y="3583039"/>
            <a:ext cx="2100740" cy="1571626"/>
          </a:xfrm>
          <a:prstGeom prst="rect">
            <a:avLst/>
          </a:prstGeom>
        </p:spPr>
      </p:pic>
      <p:pic>
        <p:nvPicPr>
          <p:cNvPr id="26" name="Рисунок 25" descr="капу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76037">
            <a:off x="2320949" y="3583039"/>
            <a:ext cx="2100740" cy="1571626"/>
          </a:xfrm>
          <a:prstGeom prst="rect">
            <a:avLst/>
          </a:prstGeom>
        </p:spPr>
      </p:pic>
      <p:pic>
        <p:nvPicPr>
          <p:cNvPr id="25" name="Рисунок 24" descr="imaщ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143380"/>
            <a:ext cx="729502" cy="1008316"/>
          </a:xfrm>
          <a:prstGeom prst="rect">
            <a:avLst/>
          </a:prstGeom>
        </p:spPr>
      </p:pic>
      <p:pic>
        <p:nvPicPr>
          <p:cNvPr id="24" name="Рисунок 23" descr="imaщ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143380"/>
            <a:ext cx="729502" cy="1008316"/>
          </a:xfrm>
          <a:prstGeom prst="rect">
            <a:avLst/>
          </a:prstGeom>
        </p:spPr>
      </p:pic>
      <p:pic>
        <p:nvPicPr>
          <p:cNvPr id="22" name="Рисунок 21" descr="imaщ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4143380"/>
            <a:ext cx="729502" cy="1008316"/>
          </a:xfrm>
          <a:prstGeom prst="rect">
            <a:avLst/>
          </a:prstGeom>
        </p:spPr>
      </p:pic>
      <p:pic>
        <p:nvPicPr>
          <p:cNvPr id="23" name="Рисунок 22" descr="imaщ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143380"/>
            <a:ext cx="729502" cy="1008316"/>
          </a:xfrm>
          <a:prstGeom prst="rect">
            <a:avLst/>
          </a:prstGeom>
        </p:spPr>
      </p:pic>
      <p:pic>
        <p:nvPicPr>
          <p:cNvPr id="4" name="Рисунок 3" descr="83942_1188157048_img_2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71568" y="4929198"/>
            <a:ext cx="9715568" cy="428610"/>
          </a:xfrm>
          <a:prstGeom prst="rect">
            <a:avLst/>
          </a:prstGeom>
        </p:spPr>
      </p:pic>
      <p:pic>
        <p:nvPicPr>
          <p:cNvPr id="28" name="Содержимое 52" descr="0a262de64c174b1562828b37cec48e8b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9144000" y="4214818"/>
            <a:ext cx="1214435" cy="1214435"/>
          </a:xfrm>
          <a:prstGeom prst="rect">
            <a:avLst/>
          </a:prstGeom>
        </p:spPr>
      </p:pic>
      <p:pic>
        <p:nvPicPr>
          <p:cNvPr id="29" name="Рисунок 28" descr="4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-214338"/>
            <a:ext cx="1851217" cy="1857388"/>
          </a:xfrm>
          <a:prstGeom prst="rect">
            <a:avLst/>
          </a:prstGeom>
        </p:spPr>
      </p:pic>
      <p:sp>
        <p:nvSpPr>
          <p:cNvPr id="30" name="Облако 29"/>
          <p:cNvSpPr/>
          <p:nvPr/>
        </p:nvSpPr>
        <p:spPr>
          <a:xfrm>
            <a:off x="7143768" y="214290"/>
            <a:ext cx="1785950" cy="64294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блако 30"/>
          <p:cNvSpPr/>
          <p:nvPr/>
        </p:nvSpPr>
        <p:spPr>
          <a:xfrm>
            <a:off x="5429256" y="1000108"/>
            <a:ext cx="1785950" cy="64294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лако 31"/>
          <p:cNvSpPr/>
          <p:nvPr/>
        </p:nvSpPr>
        <p:spPr>
          <a:xfrm>
            <a:off x="1857356" y="214290"/>
            <a:ext cx="1785950" cy="64294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лако 32"/>
          <p:cNvSpPr/>
          <p:nvPr/>
        </p:nvSpPr>
        <p:spPr>
          <a:xfrm>
            <a:off x="214282" y="1071546"/>
            <a:ext cx="1785950" cy="64294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imaл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357827"/>
            <a:ext cx="2466975" cy="1500174"/>
          </a:xfrm>
          <a:prstGeom prst="rect">
            <a:avLst/>
          </a:prstGeom>
        </p:spPr>
      </p:pic>
      <p:pic>
        <p:nvPicPr>
          <p:cNvPr id="36" name="Рисунок 35" descr="imaл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5357826"/>
            <a:ext cx="2466975" cy="1500174"/>
          </a:xfrm>
          <a:prstGeom prst="rect">
            <a:avLst/>
          </a:prstGeom>
        </p:spPr>
      </p:pic>
      <p:pic>
        <p:nvPicPr>
          <p:cNvPr id="37" name="Рисунок 36" descr="imaл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5357826"/>
            <a:ext cx="2466975" cy="1500174"/>
          </a:xfrm>
          <a:prstGeom prst="rect">
            <a:avLst/>
          </a:prstGeom>
        </p:spPr>
      </p:pic>
      <p:pic>
        <p:nvPicPr>
          <p:cNvPr id="38" name="Рисунок 37" descr="imaлges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5357826"/>
            <a:ext cx="2466975" cy="1500174"/>
          </a:xfrm>
          <a:prstGeom prst="rect">
            <a:avLst/>
          </a:prstGeom>
        </p:spPr>
      </p:pic>
      <p:pic>
        <p:nvPicPr>
          <p:cNvPr id="46" name="Рисунок 45" descr="ptiz19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428875" y="2000240"/>
            <a:ext cx="2428875" cy="1619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55556E-7 3.46821E-6 L -0.43247 -0.003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5E-6 1.44509E-6 L 1.26284 -0.3292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47 -0.00347 L -1.13333 -0.0141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2" descr="0a262de64c174b1562828b37cec48e8b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0" y="857232"/>
            <a:ext cx="2143140" cy="214314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500042"/>
            <a:ext cx="3214710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Почему плавают рыбки?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000108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Вывод: </a:t>
            </a:r>
            <a:r>
              <a:rPr lang="ru-RU" dirty="0" smtClean="0"/>
              <a:t>Рыбки могут подниматься вверх в воде и опускаться вниз благодаря сжатию и расширению плавательного пузыря.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78579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Почему дует ветер?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1214422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Вывод: </a:t>
            </a:r>
            <a:r>
              <a:rPr lang="ru-RU" dirty="0" smtClean="0"/>
              <a:t>Ветер возникает благодаря тому, что теплый воздух постоянно сменяется холодным.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285749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Почему идет дождь?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3286124"/>
            <a:ext cx="25003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Вывод: </a:t>
            </a:r>
            <a:r>
              <a:rPr lang="ru-RU" dirty="0" smtClean="0"/>
              <a:t>Поднимающийся вверх воздух охлаждается, водяной пар конденсируется, и из него получается облако, встречаясь вместе, капли становятся тяжелыми и падают на землю в виде дождя.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86446" y="278605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Почему остались следы на песке?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3500438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Вывод: </a:t>
            </a:r>
            <a:r>
              <a:rPr lang="ru-RU" dirty="0" smtClean="0"/>
              <a:t>Мокрый песок нельзя сыпать струйкой, но зато он может принимать любую нужную форму, пока не высохнет.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357187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Как определить пищу на вкус?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4214818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r>
              <a:rPr lang="ru-RU" dirty="0" smtClean="0"/>
              <a:t> Вкус пищи можно определить не глядя на нее.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5549E-6 L -0.61719 0.0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133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Путешествие цыпленка Пока, или мир за забором птичьего двора.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</cp:lastModifiedBy>
  <cp:revision>81</cp:revision>
  <dcterms:modified xsi:type="dcterms:W3CDTF">2014-01-19T12:34:47Z</dcterms:modified>
</cp:coreProperties>
</file>