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0" r:id="rId10"/>
    <p:sldId id="271" r:id="rId11"/>
    <p:sldId id="272" r:id="rId12"/>
    <p:sldId id="273" r:id="rId13"/>
    <p:sldId id="266" r:id="rId14"/>
    <p:sldId id="268" r:id="rId15"/>
    <p:sldId id="277" r:id="rId16"/>
    <p:sldId id="274" r:id="rId17"/>
    <p:sldId id="269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904860"/>
          </a:xfrm>
        </p:spPr>
        <p:txBody>
          <a:bodyPr/>
          <a:lstStyle/>
          <a:p>
            <a:r>
              <a:rPr lang="ru-RU" dirty="0" smtClean="0"/>
              <a:t>История  Бумаги.</a:t>
            </a:r>
            <a:endParaRPr lang="ru-RU" dirty="0"/>
          </a:p>
        </p:txBody>
      </p:sp>
      <p:pic>
        <p:nvPicPr>
          <p:cNvPr id="4" name="Picture 4" descr="icon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357298"/>
            <a:ext cx="6858048" cy="35004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628" y="5357826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Презентацию составила:</a:t>
            </a:r>
          </a:p>
          <a:p>
            <a:r>
              <a:rPr lang="ru-RU" dirty="0" smtClean="0"/>
              <a:t>Воспитатель 1категории</a:t>
            </a:r>
          </a:p>
          <a:p>
            <a:r>
              <a:rPr lang="ru-RU" dirty="0" smtClean="0"/>
              <a:t>Резник Ирина Викторовна.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Изготовление бумаги в</a:t>
            </a:r>
            <a:br>
              <a:rPr lang="ru-RU" dirty="0" smtClean="0"/>
            </a:br>
            <a:r>
              <a:rPr lang="ru-RU" dirty="0" smtClean="0"/>
              <a:t>Древнем Китае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/>
              <a:t>Бамбук расщепляли и замачивали с известью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75088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/>
              <a:t>Полученную массу    вываривали</a:t>
            </a:r>
            <a:endParaRPr lang="ru-RU" sz="2000" dirty="0"/>
          </a:p>
        </p:txBody>
      </p:sp>
      <p:pic>
        <p:nvPicPr>
          <p:cNvPr id="9221" name="Picture 2" descr="C:\Documents and Settings\Наташа\Рабочий стол\слайды о китае\img06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2362200"/>
            <a:ext cx="3357562" cy="4210050"/>
          </a:xfrm>
        </p:spPr>
      </p:pic>
      <p:pic>
        <p:nvPicPr>
          <p:cNvPr id="9222" name="Picture 3" descr="C:\Documents and Settings\Наташа\Рабочий стол\слайды о китае\img06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625" y="2362200"/>
            <a:ext cx="3571875" cy="4067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79208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/>
              <a:t>Из массы формовали лист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6016" y="1340768"/>
            <a:ext cx="4041775" cy="79208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/>
              <a:t>Готовые листы бумаги сушили</a:t>
            </a:r>
            <a:endParaRPr lang="ru-RU" sz="2000" dirty="0"/>
          </a:p>
        </p:txBody>
      </p:sp>
      <p:pic>
        <p:nvPicPr>
          <p:cNvPr id="10244" name="Picture 2" descr="C:\Documents and Settings\Наташа\Рабочий стол\слайды о китае\img06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2143125"/>
            <a:ext cx="3571875" cy="4340225"/>
          </a:xfrm>
        </p:spPr>
      </p:pic>
      <p:pic>
        <p:nvPicPr>
          <p:cNvPr id="10245" name="Picture 3" descr="C:\Documents and Settings\Наташа\Рабочий стол\слайды о китае\img06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29188" y="2143125"/>
            <a:ext cx="3357562" cy="4357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98755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700" dirty="0" smtClean="0"/>
              <a:t>НИКОЛАЕ– ПАВЛОВСКАЯ БУМАЖНАЯ ФАБРИКА</a:t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12291" name="Picture 2" descr="C:\Documents and Settings\Наташа\Мои документы\Мои рисунки\фото\Экскурсия 01_02_08\SSL225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1628800"/>
            <a:ext cx="7180263" cy="4708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Современное производство бумаги.</a:t>
            </a:r>
            <a:br>
              <a:rPr lang="ru-RU" sz="2400" dirty="0" smtClean="0"/>
            </a:br>
            <a:r>
              <a:rPr lang="ru-RU" sz="2400" dirty="0" smtClean="0"/>
              <a:t>Байкальский  целлюлозный - бумажный  комбинат</a:t>
            </a:r>
            <a:endParaRPr lang="ru-RU" sz="2400" dirty="0"/>
          </a:p>
        </p:txBody>
      </p:sp>
      <p:pic>
        <p:nvPicPr>
          <p:cNvPr id="3074" name="Picture 2" descr="C:\Users\Брусничка\Desktop\22583118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715052" cy="4929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Современная бумагоделательная машина.</a:t>
            </a:r>
            <a:endParaRPr lang="ru-RU" dirty="0"/>
          </a:p>
        </p:txBody>
      </p:sp>
      <p:pic>
        <p:nvPicPr>
          <p:cNvPr id="4" name="Picture 2" descr="E:\Производство\SSL2367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340768"/>
            <a:ext cx="4512501" cy="3384376"/>
          </a:xfrm>
          <a:noFill/>
        </p:spPr>
      </p:pic>
      <p:pic>
        <p:nvPicPr>
          <p:cNvPr id="5" name="Picture 4" descr="E:\Производство\SSL236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420888"/>
            <a:ext cx="5641281" cy="399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Виды бумаги делятся на 11классов: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1500188"/>
            <a:ext cx="4357688" cy="4625975"/>
          </a:xfrm>
        </p:spPr>
        <p:txBody>
          <a:bodyPr>
            <a:normAutofit fontScale="92500"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 для печати;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для письма;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чертежно –рисовальная;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электроизоляционная;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папиросная;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впитывающая;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бумага для аппаратов;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светочувствительная;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переводная;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промышленно техническая;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solidFill>
                  <a:srgbClr val="FF0000"/>
                </a:solidFill>
              </a:rPr>
              <a:t>оберточная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20484" name="Picture 3" descr="C:\Documents and Settings\Наташа\Рабочий стол\Экскурсия 01_02_08\SSL225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857375"/>
            <a:ext cx="4138613" cy="4000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Современное производство бумаги</a:t>
            </a:r>
          </a:p>
        </p:txBody>
      </p:sp>
      <p:pic>
        <p:nvPicPr>
          <p:cNvPr id="21508" name="Picture 4" descr="n1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700213"/>
            <a:ext cx="7273925" cy="481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Применение бумаги.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Из  бумаги изготавливают: газеты, книги, деньги, тетради, туалетную бумагу, салфетки, картон и многие другие товары.</a:t>
            </a:r>
            <a:endParaRPr lang="ru-RU" sz="2400" dirty="0"/>
          </a:p>
        </p:txBody>
      </p:sp>
      <p:pic>
        <p:nvPicPr>
          <p:cNvPr id="4" name="Picture 4" descr="newspap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81128"/>
            <a:ext cx="2657872" cy="1993404"/>
          </a:xfrm>
          <a:prstGeom prst="rect">
            <a:avLst/>
          </a:prstGeom>
          <a:noFill/>
        </p:spPr>
      </p:pic>
      <p:pic>
        <p:nvPicPr>
          <p:cNvPr id="5" name="Picture 8" descr="books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509120"/>
            <a:ext cx="2633031" cy="2024013"/>
          </a:xfrm>
          <a:prstGeom prst="rect">
            <a:avLst/>
          </a:prstGeom>
          <a:noFill/>
        </p:spPr>
      </p:pic>
      <p:pic>
        <p:nvPicPr>
          <p:cNvPr id="6" name="Picture 4" descr="1873229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708920"/>
            <a:ext cx="3311600" cy="2130699"/>
          </a:xfrm>
          <a:prstGeom prst="rect">
            <a:avLst/>
          </a:prstGeom>
          <a:noFill/>
        </p:spPr>
      </p:pic>
      <p:pic>
        <p:nvPicPr>
          <p:cNvPr id="7" name="Picture 4" descr="pap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509120"/>
            <a:ext cx="2613348" cy="2133980"/>
          </a:xfrm>
          <a:prstGeom prst="rect">
            <a:avLst/>
          </a:prstGeom>
          <a:noFill/>
        </p:spPr>
      </p:pic>
      <p:pic>
        <p:nvPicPr>
          <p:cNvPr id="8" name="Picture 4" descr="clavvs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2420888"/>
            <a:ext cx="3034407" cy="2123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Макулатура – бережет наши леса!!!</a:t>
            </a:r>
          </a:p>
        </p:txBody>
      </p:sp>
      <p:pic>
        <p:nvPicPr>
          <p:cNvPr id="24581" name="Picture 5" descr="%CB%E5%F1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353425" cy="4973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88640"/>
            <a:ext cx="8503920" cy="5910408"/>
          </a:xfrm>
        </p:spPr>
        <p:txBody>
          <a:bodyPr/>
          <a:lstStyle/>
          <a:p>
            <a:r>
              <a:rPr lang="ru-RU" dirty="0" smtClean="0"/>
              <a:t>Письмо в картинках.            Узелковое письмо.</a:t>
            </a:r>
            <a:endParaRPr lang="ru-RU" dirty="0"/>
          </a:p>
        </p:txBody>
      </p:sp>
      <p:pic>
        <p:nvPicPr>
          <p:cNvPr id="1026" name="Picture 2" descr="C:\Users\Брусничка\Desktop\картинки ночь\0006-005-Uzelkovoe-pis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700808"/>
            <a:ext cx="3827463" cy="4117975"/>
          </a:xfrm>
          <a:prstGeom prst="rect">
            <a:avLst/>
          </a:prstGeom>
          <a:noFill/>
        </p:spPr>
      </p:pic>
      <p:pic>
        <p:nvPicPr>
          <p:cNvPr id="4" name="Picture 2" descr="C:\Users\Брусничка\Desktop\картинки ночь\mSimakovN_RusskiyOrnament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2913112" cy="4243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Одни народы писали на сырых глиняных плитках, другие на дощечках, залитых воском на них буквы выдавливали острой палочкой.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1944216" cy="378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924944"/>
            <a:ext cx="2485628" cy="3745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996952"/>
            <a:ext cx="2155304" cy="368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88640"/>
            <a:ext cx="8503920" cy="5910408"/>
          </a:xfrm>
        </p:spPr>
        <p:txBody>
          <a:bodyPr/>
          <a:lstStyle/>
          <a:p>
            <a:r>
              <a:rPr lang="ru-RU" dirty="0" smtClean="0"/>
              <a:t>Некоторые писали на пальмовых листьях.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2808312" cy="420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060848"/>
            <a:ext cx="3814539" cy="424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4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Бамбуковая книга.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196752"/>
            <a:ext cx="8503920" cy="4902296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Сами книги выглядели  совсем не так, как наши. Во времена Конфуция писали на узеньких дощечках из расщепленного бамбука. Тонкую кисточку или палочку обмакивали в чёрную тушь  и наносили иероглифы сверху вниз. Связка бамбука и была древнекитайской книгой. </a:t>
            </a: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140968"/>
            <a:ext cx="3168352" cy="315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140968"/>
            <a:ext cx="2924026" cy="310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Пергамен.</a:t>
            </a:r>
            <a:endParaRPr lang="ru-RU" dirty="0"/>
          </a:p>
        </p:txBody>
      </p:sp>
      <p:pic>
        <p:nvPicPr>
          <p:cNvPr id="4" name="Picture 2" descr="C:\Documents and Settings\Наташа\Рабочий стол\шкуры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1628800"/>
            <a:ext cx="6552728" cy="2880320"/>
          </a:xfrm>
          <a:noFill/>
        </p:spPr>
      </p:pic>
      <p:pic>
        <p:nvPicPr>
          <p:cNvPr id="5" name="Picture 3" descr="C:\Documents and Settings\Наташа\Рабочий стол\свит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3578" y="4609593"/>
            <a:ext cx="3190875" cy="192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Папирус</a:t>
            </a:r>
            <a:endParaRPr lang="ru-RU" dirty="0"/>
          </a:p>
        </p:txBody>
      </p:sp>
      <p:pic>
        <p:nvPicPr>
          <p:cNvPr id="4" name="Picture 4" descr="kniga mertvix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933056"/>
            <a:ext cx="3744416" cy="2525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556792"/>
            <a:ext cx="1371429" cy="2349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Documents and Settings\Наташа\Рабочий стол\свит пе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340768"/>
            <a:ext cx="3004369" cy="3004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Наташа\Рабочий стол\папир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79512" y="1052736"/>
            <a:ext cx="3507954" cy="2682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Изготовление бумаги в Древнем Китае</a:t>
            </a:r>
            <a:endParaRPr lang="ru-RU" dirty="0"/>
          </a:p>
        </p:txBody>
      </p:sp>
      <p:pic>
        <p:nvPicPr>
          <p:cNvPr id="4" name="Picture 3" descr="C:\Documents and Settings\Наташа\Рабочий стол\слайды о китае\img07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85974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24128" y="1628800"/>
            <a:ext cx="2558058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</a:rPr>
              <a:t>Великие изобретения Китая:</a:t>
            </a:r>
          </a:p>
          <a:p>
            <a:endParaRPr lang="ru-RU" sz="3200" dirty="0"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</a:rPr>
              <a:t> бумага;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</a:rPr>
              <a:t> книгопечатание;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</a:rPr>
              <a:t> компас;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</a:rPr>
              <a:t> порох;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</a:rPr>
              <a:t> шелк;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</a:rPr>
              <a:t> фарфор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663" y="177800"/>
            <a:ext cx="8229600" cy="114300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Первый изготовитель бумаги </a:t>
            </a:r>
            <a:br>
              <a:rPr lang="ru-RU" dirty="0" smtClean="0"/>
            </a:br>
            <a:r>
              <a:rPr lang="ru-RU" dirty="0" err="1" smtClean="0"/>
              <a:t>Цай</a:t>
            </a:r>
            <a:r>
              <a:rPr lang="ru-RU" dirty="0" smtClean="0"/>
              <a:t> Лунь – 105 г. н.э.</a:t>
            </a:r>
            <a:endParaRPr lang="ru-RU" dirty="0"/>
          </a:p>
        </p:txBody>
      </p:sp>
      <p:pic>
        <p:nvPicPr>
          <p:cNvPr id="8195" name="Picture 2" descr="C:\Documents and Settings\Наташа\Рабочий стол\слайды о китае\img0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571625"/>
            <a:ext cx="4281487" cy="3714750"/>
          </a:xfrm>
        </p:spPr>
      </p:pic>
      <p:pic>
        <p:nvPicPr>
          <p:cNvPr id="8196" name="Picture 3" descr="C:\Documents and Settings\Наташа\Рабочий стол\слайды о китае\Копия img0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43375" y="3714750"/>
            <a:ext cx="5000625" cy="2928938"/>
          </a:xfrm>
        </p:spPr>
      </p:pic>
      <p:sp>
        <p:nvSpPr>
          <p:cNvPr id="7" name="TextBox 6"/>
          <p:cNvSpPr txBox="1"/>
          <p:nvPr/>
        </p:nvSpPr>
        <p:spPr>
          <a:xfrm>
            <a:off x="5143500" y="1857375"/>
            <a:ext cx="3429000" cy="150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Сырье для получения бумаги: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+mn-lt"/>
              </a:rPr>
              <a:t> коконы шелкопряда;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+mn-lt"/>
              </a:rPr>
              <a:t> тростник и бамбук;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+mn-lt"/>
              </a:rPr>
              <a:t> старые рыболовные сети;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+mn-lt"/>
              </a:rPr>
              <a:t> волокна тутового дерева.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239</TotalTime>
  <Words>248</Words>
  <Application>Microsoft Office PowerPoint</Application>
  <PresentationFormat>Экран (4:3)</PresentationFormat>
  <Paragraphs>54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Официальная</vt:lpstr>
      <vt:lpstr>История  Бумаги.</vt:lpstr>
      <vt:lpstr>Слайд 2</vt:lpstr>
      <vt:lpstr>Слайд 3</vt:lpstr>
      <vt:lpstr>Слайд 4</vt:lpstr>
      <vt:lpstr>Бамбуковая книга.</vt:lpstr>
      <vt:lpstr>Пергамен.</vt:lpstr>
      <vt:lpstr>Папирус</vt:lpstr>
      <vt:lpstr>Изготовление бумаги в Древнем Китае</vt:lpstr>
      <vt:lpstr>Первый изготовитель бумаги  Цай Лунь – 105 г. н.э.</vt:lpstr>
      <vt:lpstr>Изготовление бумаги в Древнем Китае</vt:lpstr>
      <vt:lpstr>Слайд 11</vt:lpstr>
      <vt:lpstr>    НИКОЛАЕ– ПАВЛОВСКАЯ БУМАЖНАЯ ФАБРИКА </vt:lpstr>
      <vt:lpstr>Современное производство бумаги. Байкальский  целлюлозный - бумажный  комбинат</vt:lpstr>
      <vt:lpstr>Современная бумагоделательная машина.</vt:lpstr>
      <vt:lpstr>Виды бумаги делятся на 11классов:</vt:lpstr>
      <vt:lpstr>Современное производство бумаги</vt:lpstr>
      <vt:lpstr>Применение бумаги.</vt:lpstr>
      <vt:lpstr>Макулатура – бережет наши леса!!!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 Бумаги.</dc:title>
  <cp:lastModifiedBy>Резник</cp:lastModifiedBy>
  <cp:revision>33</cp:revision>
  <dcterms:modified xsi:type="dcterms:W3CDTF">2013-10-09T20:24:30Z</dcterms:modified>
</cp:coreProperties>
</file>