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268760"/>
            <a:ext cx="7772400" cy="2304256"/>
          </a:xfrm>
        </p:spPr>
        <p:txBody>
          <a:bodyPr/>
          <a:lstStyle/>
          <a:p>
            <a:r>
              <a:rPr lang="ru-RU" sz="5400" u="sng" dirty="0" smtClean="0">
                <a:solidFill>
                  <a:srgbClr val="002060"/>
                </a:solidFill>
              </a:rPr>
              <a:t>Развивающая игра </a:t>
            </a:r>
            <a:endParaRPr lang="ru-RU" sz="5400" u="sng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5517232"/>
            <a:ext cx="3312368" cy="792088"/>
          </a:xfrm>
        </p:spPr>
        <p:txBody>
          <a:bodyPr>
            <a:normAutofit fontScale="92500"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Презентацию составила: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Воспитатель 1 категории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  Резник Ирина Викторовна.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5040560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    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«Что лишнее?»  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Елена\Desktop\88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1052736"/>
            <a:ext cx="3811498" cy="2720823"/>
          </a:xfrm>
          <a:prstGeom prst="rect">
            <a:avLst/>
          </a:prstGeom>
          <a:noFill/>
        </p:spPr>
      </p:pic>
      <p:pic>
        <p:nvPicPr>
          <p:cNvPr id="1029" name="Picture 5" descr="C:\Users\Елена\Desktop\333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3212976"/>
            <a:ext cx="2433224" cy="3201611"/>
          </a:xfrm>
          <a:prstGeom prst="rect">
            <a:avLst/>
          </a:prstGeom>
          <a:noFill/>
        </p:spPr>
      </p:pic>
      <p:pic>
        <p:nvPicPr>
          <p:cNvPr id="1030" name="Picture 6" descr="C:\Users\Елена\Desktop\иии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76056" y="4121696"/>
            <a:ext cx="3384376" cy="2736304"/>
          </a:xfrm>
          <a:prstGeom prst="rect">
            <a:avLst/>
          </a:prstGeom>
          <a:noFill/>
        </p:spPr>
      </p:pic>
      <p:pic>
        <p:nvPicPr>
          <p:cNvPr id="4" name="Picture 2" descr="C:\Users\Елена\Desktop\яяя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412776"/>
            <a:ext cx="1920483" cy="2774803"/>
          </a:xfrm>
          <a:prstGeom prst="rect">
            <a:avLst/>
          </a:prstGeom>
          <a:noFill/>
        </p:spPr>
      </p:pic>
      <p:pic>
        <p:nvPicPr>
          <p:cNvPr id="6" name="Picture 2" descr="C:\Users\Елена\Desktop\images (23)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149905">
            <a:off x="300198" y="824325"/>
            <a:ext cx="2746190" cy="24150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Елена\Desktop\ч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60648"/>
            <a:ext cx="2352309" cy="2780928"/>
          </a:xfrm>
          <a:prstGeom prst="rect">
            <a:avLst/>
          </a:prstGeom>
          <a:noFill/>
        </p:spPr>
      </p:pic>
      <p:pic>
        <p:nvPicPr>
          <p:cNvPr id="1028" name="Picture 4" descr="C:\Users\Елена\Desktop\ч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3068960"/>
            <a:ext cx="2269168" cy="3384376"/>
          </a:xfrm>
          <a:prstGeom prst="rect">
            <a:avLst/>
          </a:prstGeom>
          <a:noFill/>
        </p:spPr>
      </p:pic>
      <p:pic>
        <p:nvPicPr>
          <p:cNvPr id="1029" name="Picture 5" descr="C:\Users\Елена\Desktop\ч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260648"/>
            <a:ext cx="2404720" cy="2592288"/>
          </a:xfrm>
          <a:prstGeom prst="rect">
            <a:avLst/>
          </a:prstGeom>
          <a:noFill/>
        </p:spPr>
      </p:pic>
      <p:pic>
        <p:nvPicPr>
          <p:cNvPr id="1030" name="Picture 6" descr="C:\Users\Елена\Desktop\ч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3717032"/>
            <a:ext cx="2523863" cy="2621662"/>
          </a:xfrm>
          <a:prstGeom prst="rect">
            <a:avLst/>
          </a:prstGeom>
          <a:noFill/>
        </p:spPr>
      </p:pic>
      <p:pic>
        <p:nvPicPr>
          <p:cNvPr id="1031" name="Picture 7" descr="C:\Users\Елена\Desktop\ч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2348880"/>
            <a:ext cx="2880320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Елена\Desktop\с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293096"/>
            <a:ext cx="3132238" cy="2158112"/>
          </a:xfrm>
          <a:prstGeom prst="rect">
            <a:avLst/>
          </a:prstGeom>
          <a:noFill/>
        </p:spPr>
      </p:pic>
      <p:pic>
        <p:nvPicPr>
          <p:cNvPr id="3076" name="Picture 4" descr="C:\Users\Елена\Desktop\с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Елена\Desktop\с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3429000"/>
            <a:ext cx="3936437" cy="2952328"/>
          </a:xfrm>
          <a:prstGeom prst="rect">
            <a:avLst/>
          </a:prstGeom>
          <a:noFill/>
        </p:spPr>
      </p:pic>
      <p:pic>
        <p:nvPicPr>
          <p:cNvPr id="3078" name="Picture 6" descr="C:\Users\Елена\Desktop\с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1916832"/>
            <a:ext cx="2616290" cy="1962218"/>
          </a:xfrm>
          <a:prstGeom prst="rect">
            <a:avLst/>
          </a:prstGeom>
          <a:noFill/>
        </p:spPr>
      </p:pic>
      <p:pic>
        <p:nvPicPr>
          <p:cNvPr id="3079" name="Picture 7" descr="C:\Users\Елена\Desktop\с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2924944"/>
            <a:ext cx="2088233" cy="1566175"/>
          </a:xfrm>
          <a:prstGeom prst="rect">
            <a:avLst/>
          </a:prstGeom>
          <a:noFill/>
        </p:spPr>
      </p:pic>
      <p:pic>
        <p:nvPicPr>
          <p:cNvPr id="3080" name="Picture 8" descr="C:\Users\Елена\Desktop\картинки разные\с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404664"/>
            <a:ext cx="2714628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Елена\Desktop\ч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332656"/>
            <a:ext cx="2969551" cy="2924944"/>
          </a:xfrm>
          <a:prstGeom prst="rect">
            <a:avLst/>
          </a:prstGeom>
          <a:noFill/>
        </p:spPr>
      </p:pic>
      <p:pic>
        <p:nvPicPr>
          <p:cNvPr id="2051" name="Picture 3" descr="C:\Users\Елена\Desktop\ч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068960"/>
            <a:ext cx="3006235" cy="3223914"/>
          </a:xfrm>
          <a:prstGeom prst="rect">
            <a:avLst/>
          </a:prstGeom>
          <a:noFill/>
        </p:spPr>
      </p:pic>
      <p:pic>
        <p:nvPicPr>
          <p:cNvPr id="2052" name="Picture 4" descr="C:\Users\Елена\Desktop\ч1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4664"/>
            <a:ext cx="4016675" cy="2708920"/>
          </a:xfrm>
          <a:prstGeom prst="rect">
            <a:avLst/>
          </a:prstGeom>
          <a:noFill/>
        </p:spPr>
      </p:pic>
      <p:pic>
        <p:nvPicPr>
          <p:cNvPr id="2054" name="Picture 6" descr="C:\Users\Елена\Desktop\ч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1844824"/>
            <a:ext cx="2943370" cy="3057426"/>
          </a:xfrm>
          <a:prstGeom prst="rect">
            <a:avLst/>
          </a:prstGeom>
          <a:noFill/>
        </p:spPr>
      </p:pic>
      <p:pic>
        <p:nvPicPr>
          <p:cNvPr id="2055" name="Picture 7" descr="C:\Users\Елена\Desktop\картинки разные\9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3501008"/>
            <a:ext cx="2924944" cy="29249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Елена\Desktop\I001-003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364088" y="548680"/>
            <a:ext cx="3024336" cy="2900011"/>
          </a:xfrm>
          <a:prstGeom prst="rect">
            <a:avLst/>
          </a:prstGeom>
          <a:noFill/>
        </p:spPr>
      </p:pic>
      <p:pic>
        <p:nvPicPr>
          <p:cNvPr id="1028" name="Picture 4" descr="C:\Users\Елена\Desktop\I001-003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3284984"/>
            <a:ext cx="3528392" cy="3379093"/>
          </a:xfrm>
          <a:prstGeom prst="rect">
            <a:avLst/>
          </a:prstGeom>
          <a:noFill/>
        </p:spPr>
      </p:pic>
      <p:pic>
        <p:nvPicPr>
          <p:cNvPr id="1029" name="Picture 5" descr="C:\Users\Елена\Desktop\I001-003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620688"/>
            <a:ext cx="3240360" cy="2521830"/>
          </a:xfrm>
          <a:prstGeom prst="rect">
            <a:avLst/>
          </a:prstGeom>
          <a:noFill/>
        </p:spPr>
      </p:pic>
      <p:pic>
        <p:nvPicPr>
          <p:cNvPr id="1030" name="Picture 6" descr="C:\Users\Елена\Desktop\I001-003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5575" y="3068960"/>
            <a:ext cx="3061551" cy="34511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Елена\Desktop\Child_car_baby_toy_car_toys_toy_ride_on_ca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012160" y="476672"/>
            <a:ext cx="2674342" cy="3036862"/>
          </a:xfrm>
          <a:prstGeom prst="rect">
            <a:avLst/>
          </a:prstGeom>
          <a:noFill/>
        </p:spPr>
      </p:pic>
      <p:pic>
        <p:nvPicPr>
          <p:cNvPr id="2051" name="Picture 3" descr="C:\Users\Елена\Desktop\Child_car_baby_toy_car_toys_toy_ride_on_ca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548680"/>
            <a:ext cx="3224163" cy="2642241"/>
          </a:xfrm>
          <a:prstGeom prst="rect">
            <a:avLst/>
          </a:prstGeom>
          <a:noFill/>
        </p:spPr>
      </p:pic>
      <p:pic>
        <p:nvPicPr>
          <p:cNvPr id="2052" name="Picture 4" descr="C:\Users\Елена\Desktop\Child_car_baby_toy_car_toys_toy_ride_on_ca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861048"/>
            <a:ext cx="3290182" cy="2696344"/>
          </a:xfrm>
          <a:prstGeom prst="rect">
            <a:avLst/>
          </a:prstGeom>
          <a:noFill/>
        </p:spPr>
      </p:pic>
      <p:pic>
        <p:nvPicPr>
          <p:cNvPr id="2053" name="Picture 5" descr="C:\Users\Елена\Desktop\Child_car_baby_toy_car_toys_toy_ride_on_ca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868142" y="3657600"/>
            <a:ext cx="2780411" cy="3011760"/>
          </a:xfrm>
          <a:prstGeom prst="rect">
            <a:avLst/>
          </a:prstGeom>
          <a:noFill/>
        </p:spPr>
      </p:pic>
      <p:pic>
        <p:nvPicPr>
          <p:cNvPr id="2054" name="Picture 6" descr="C:\Users\Елена\Desktop\Child_car_baby_toy_car_toys_toy_ride_on_ca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03648">
            <a:off x="3491880" y="1988840"/>
            <a:ext cx="2460273" cy="2520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63</TotalTime>
  <Words>14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Развивающая игра </vt:lpstr>
      <vt:lpstr>      «Что лишнее?»   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игра </dc:title>
  <dc:creator>Леночка</dc:creator>
  <cp:lastModifiedBy>Елена</cp:lastModifiedBy>
  <cp:revision>14</cp:revision>
  <dcterms:created xsi:type="dcterms:W3CDTF">2015-01-26T09:00:27Z</dcterms:created>
  <dcterms:modified xsi:type="dcterms:W3CDTF">2015-02-10T05:23:23Z</dcterms:modified>
</cp:coreProperties>
</file>