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71" r:id="rId6"/>
    <p:sldId id="263" r:id="rId7"/>
    <p:sldId id="269" r:id="rId8"/>
    <p:sldId id="27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>Знакомство детей со свойствами ткани.</a:t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3100" b="1" i="1" dirty="0" smtClean="0"/>
              <a:t>Цель</a:t>
            </a:r>
            <a:r>
              <a:rPr lang="ru-RU" sz="2700" b="1" i="1" dirty="0" smtClean="0"/>
              <a:t>:     Дать понятие о происхождении ткани.</a:t>
            </a:r>
            <a:br>
              <a:rPr lang="ru-RU" sz="2700" b="1" i="1" dirty="0" smtClean="0"/>
            </a:br>
            <a:r>
              <a:rPr lang="ru-RU" sz="2700" b="1" i="1" dirty="0" smtClean="0"/>
              <a:t>                   Развивать внимание, любознательность. </a:t>
            </a:r>
            <a:br>
              <a:rPr lang="ru-RU" sz="2700" b="1" i="1" dirty="0" smtClean="0"/>
            </a:br>
            <a:r>
              <a:rPr lang="ru-RU" sz="2700" b="1" i="1" dirty="0" smtClean="0"/>
              <a:t>                     Воспитывать бережное отношение к  своей одежде и труду взрослых.</a:t>
            </a:r>
            <a:r>
              <a:rPr lang="ru-RU" sz="5400" b="1" i="1" dirty="0" smtClean="0"/>
              <a:t/>
            </a:r>
            <a:br>
              <a:rPr lang="ru-RU" sz="5400" b="1" i="1" dirty="0" smtClean="0"/>
            </a:b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229200"/>
            <a:ext cx="4104456" cy="4096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Презентацию составила</a:t>
            </a:r>
          </a:p>
          <a:p>
            <a:r>
              <a:rPr lang="ru-RU" sz="1800" dirty="0" smtClean="0"/>
              <a:t>    Воспитатель : 1 категории</a:t>
            </a:r>
          </a:p>
          <a:p>
            <a:r>
              <a:rPr lang="ru-RU" sz="1800" dirty="0" smtClean="0"/>
              <a:t>     Резник Ирина Викторовна</a:t>
            </a:r>
            <a:endParaRPr lang="ru-RU" sz="1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Игра «Что нужно для работы с тканью»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т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602190">
            <a:off x="441816" y="862759"/>
            <a:ext cx="3016085" cy="3016085"/>
          </a:xfrm>
          <a:prstGeom prst="rect">
            <a:avLst/>
          </a:prstGeom>
          <a:noFill/>
        </p:spPr>
      </p:pic>
      <p:pic>
        <p:nvPicPr>
          <p:cNvPr id="2051" name="Picture 3" descr="C:\Users\Елена\Desktop\т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8381" y="1196752"/>
            <a:ext cx="3263061" cy="2448272"/>
          </a:xfrm>
          <a:prstGeom prst="rect">
            <a:avLst/>
          </a:prstGeom>
          <a:noFill/>
        </p:spPr>
      </p:pic>
      <p:pic>
        <p:nvPicPr>
          <p:cNvPr id="2052" name="Picture 4" descr="C:\Users\Елена\Desktop\т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3861048"/>
            <a:ext cx="3243983" cy="2160240"/>
          </a:xfrm>
          <a:prstGeom prst="rect">
            <a:avLst/>
          </a:prstGeom>
          <a:noFill/>
        </p:spPr>
      </p:pic>
      <p:pic>
        <p:nvPicPr>
          <p:cNvPr id="6146" name="Picture 2" descr="C:\Users\Елена\Desktop\картинки разные\9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4797152"/>
            <a:ext cx="3751419" cy="2250851"/>
          </a:xfrm>
          <a:prstGeom prst="rect">
            <a:avLst/>
          </a:prstGeom>
          <a:noFill/>
        </p:spPr>
      </p:pic>
      <p:pic>
        <p:nvPicPr>
          <p:cNvPr id="6147" name="Picture 3" descr="C:\Users\Елена\Desktop\картинки разные\ч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052736"/>
            <a:ext cx="2738710" cy="2952328"/>
          </a:xfrm>
          <a:prstGeom prst="rect">
            <a:avLst/>
          </a:prstGeom>
          <a:noFill/>
        </p:spPr>
      </p:pic>
      <p:pic>
        <p:nvPicPr>
          <p:cNvPr id="6148" name="Picture 4" descr="C:\Users\Елена\Desktop\картинки разные\15.jp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34338" y="3140968"/>
            <a:ext cx="2749746" cy="2304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т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356992" cy="3356992"/>
          </a:xfrm>
          <a:prstGeom prst="rect">
            <a:avLst/>
          </a:prstGeom>
          <a:noFill/>
        </p:spPr>
      </p:pic>
      <p:pic>
        <p:nvPicPr>
          <p:cNvPr id="1027" name="Picture 3" descr="C:\Users\Елена\Desktop\т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0"/>
            <a:ext cx="3312368" cy="2785400"/>
          </a:xfrm>
          <a:prstGeom prst="rect">
            <a:avLst/>
          </a:prstGeom>
          <a:noFill/>
        </p:spPr>
      </p:pic>
      <p:pic>
        <p:nvPicPr>
          <p:cNvPr id="1028" name="Picture 4" descr="C:\Users\Елена\Desktop\т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AF3"/>
              </a:clrFrom>
              <a:clrTo>
                <a:srgbClr val="F8FA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260648"/>
            <a:ext cx="2848692" cy="2848692"/>
          </a:xfrm>
          <a:prstGeom prst="rect">
            <a:avLst/>
          </a:prstGeom>
          <a:noFill/>
        </p:spPr>
      </p:pic>
      <p:pic>
        <p:nvPicPr>
          <p:cNvPr id="1029" name="Picture 5" descr="C:\Users\Елена\Desktop\картинки разные\36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64627">
            <a:off x="2824947" y="3727819"/>
            <a:ext cx="3206559" cy="3110912"/>
          </a:xfrm>
          <a:prstGeom prst="rect">
            <a:avLst/>
          </a:prstGeom>
          <a:noFill/>
        </p:spPr>
      </p:pic>
      <p:pic>
        <p:nvPicPr>
          <p:cNvPr id="7170" name="Picture 2" descr="C:\Users\Елена\Desktop\картинки разные\яяя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05064"/>
            <a:ext cx="1369159" cy="1978224"/>
          </a:xfrm>
          <a:prstGeom prst="rect">
            <a:avLst/>
          </a:prstGeom>
          <a:noFill/>
        </p:spPr>
      </p:pic>
      <p:pic>
        <p:nvPicPr>
          <p:cNvPr id="7171" name="Picture 3" descr="C:\Users\Елена\Desktop\картинки разные\ч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149080"/>
            <a:ext cx="1496686" cy="2232248"/>
          </a:xfrm>
          <a:prstGeom prst="rect">
            <a:avLst/>
          </a:prstGeom>
          <a:noFill/>
        </p:spPr>
      </p:pic>
      <p:pic>
        <p:nvPicPr>
          <p:cNvPr id="7172" name="Picture 4" descr="C:\Users\Елена\Desktop\картинки разные\17.jp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1844824"/>
            <a:ext cx="1224136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ь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471" y="737270"/>
            <a:ext cx="5371649" cy="3627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лена\Desktop\ь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970989"/>
            <a:ext cx="3358377" cy="3887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ь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6" y="2636912"/>
            <a:ext cx="499255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Елена\Desktop\ь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Елена\Desktop\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133629" cy="2770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Елена\Desktop\и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044359" cy="3328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Елена\Desktop\и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89040"/>
            <a:ext cx="4392488" cy="2930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Елена\Desktop\и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0013" y="4127500"/>
            <a:ext cx="1843087" cy="184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Елена\Desktop\ь1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4005064"/>
            <a:ext cx="2664296" cy="2664296"/>
          </a:xfrm>
          <a:prstGeom prst="rect">
            <a:avLst/>
          </a:prstGeom>
          <a:noFill/>
        </p:spPr>
      </p:pic>
      <p:pic>
        <p:nvPicPr>
          <p:cNvPr id="4100" name="Picture 4" descr="C:\Users\Елена\Desktop\ь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0"/>
            <a:ext cx="4248943" cy="3186708"/>
          </a:xfrm>
          <a:prstGeom prst="rect">
            <a:avLst/>
          </a:prstGeom>
          <a:noFill/>
        </p:spPr>
      </p:pic>
      <p:pic>
        <p:nvPicPr>
          <p:cNvPr id="4101" name="Picture 5" descr="C:\Users\Елена\Desktop\ь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437112"/>
            <a:ext cx="2893415" cy="1918791"/>
          </a:xfrm>
          <a:prstGeom prst="rect">
            <a:avLst/>
          </a:prstGeom>
          <a:noFill/>
        </p:spPr>
      </p:pic>
      <p:pic>
        <p:nvPicPr>
          <p:cNvPr id="4102" name="Picture 6" descr="C:\Users\Елена\Desktop\ь1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5041" y="3573016"/>
            <a:ext cx="3488959" cy="3051254"/>
          </a:xfrm>
          <a:prstGeom prst="rect">
            <a:avLst/>
          </a:prstGeom>
          <a:noFill/>
        </p:spPr>
      </p:pic>
      <p:pic>
        <p:nvPicPr>
          <p:cNvPr id="4" name="Picture 2" descr="C:\Users\Елена\Desktop\картинки разные\ь9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32541"/>
            <a:ext cx="2376264" cy="2504371"/>
          </a:xfrm>
          <a:prstGeom prst="rect">
            <a:avLst/>
          </a:prstGeom>
          <a:noFill/>
        </p:spPr>
      </p:pic>
      <p:pic>
        <p:nvPicPr>
          <p:cNvPr id="5" name="Picture 3" descr="C:\Users\Елена\Desktop\картинки разные\ь1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1484784"/>
            <a:ext cx="2806214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\Desktop\ь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Елена\Desktop\и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2656"/>
            <a:ext cx="4752528" cy="305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Елена\Desktop\и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591562" cy="269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Елена\Desktop\и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3626055" cy="240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Елена\Desktop\и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01008"/>
            <a:ext cx="3761184" cy="28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\Desktop\и1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3D8DC"/>
              </a:clrFrom>
              <a:clrTo>
                <a:srgbClr val="D3D8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3744416" cy="2808313"/>
          </a:xfrm>
          <a:prstGeom prst="rect">
            <a:avLst/>
          </a:prstGeom>
          <a:noFill/>
        </p:spPr>
      </p:pic>
      <p:pic>
        <p:nvPicPr>
          <p:cNvPr id="3075" name="Picture 3" descr="C:\Users\Елена\Desktop\и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0"/>
            <a:ext cx="3466629" cy="3466629"/>
          </a:xfrm>
          <a:prstGeom prst="rect">
            <a:avLst/>
          </a:prstGeom>
          <a:noFill/>
        </p:spPr>
      </p:pic>
      <p:pic>
        <p:nvPicPr>
          <p:cNvPr id="3076" name="Picture 4" descr="C:\Users\Елена\Desktop\и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883024">
            <a:off x="5667171" y="3881494"/>
            <a:ext cx="2880320" cy="2880320"/>
          </a:xfrm>
          <a:prstGeom prst="rect">
            <a:avLst/>
          </a:prstGeom>
          <a:noFill/>
        </p:spPr>
      </p:pic>
      <p:pic>
        <p:nvPicPr>
          <p:cNvPr id="5122" name="Picture 2" descr="C:\Users\Елена\Desktop\картинки разные\ь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852936"/>
            <a:ext cx="2213960" cy="2950528"/>
          </a:xfrm>
          <a:prstGeom prst="rect">
            <a:avLst/>
          </a:prstGeom>
          <a:noFill/>
        </p:spPr>
      </p:pic>
      <p:pic>
        <p:nvPicPr>
          <p:cNvPr id="5123" name="Picture 3" descr="C:\Users\Елена\Desktop\картинки разные\ь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6" y="3269828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Елена\Desktop\ь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5563930" cy="3711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Елена\Desktop\ь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8"/>
            <a:ext cx="4617431" cy="3717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20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Знакомство детей со свойствами ткани.  Цель:     Дать понятие о происхождении ткани.                    Развивать внимание, любознательность.                       Воспитывать бережное отношение к  своей одежде и труду взрослых.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Игра «Что нужно для работы с тканью»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Елена</cp:lastModifiedBy>
  <cp:revision>18</cp:revision>
  <dcterms:created xsi:type="dcterms:W3CDTF">2015-02-02T02:44:53Z</dcterms:created>
  <dcterms:modified xsi:type="dcterms:W3CDTF">2015-02-02T09:27:22Z</dcterms:modified>
</cp:coreProperties>
</file>