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7" r:id="rId5"/>
    <p:sldId id="260" r:id="rId6"/>
    <p:sldId id="263" r:id="rId7"/>
    <p:sldId id="258" r:id="rId8"/>
    <p:sldId id="268" r:id="rId9"/>
    <p:sldId id="261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3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fade thruBlk="1"/>
    <p:sndAc>
      <p:endSnd/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  <p:sndAc>
      <p:endSnd/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Елена\Desktop\ва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852" y="-45640"/>
            <a:ext cx="9204852" cy="69036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Елена\Desktop\в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5770" y="0"/>
            <a:ext cx="9259770" cy="6858000"/>
          </a:xfrm>
          <a:prstGeom prst="rect">
            <a:avLst/>
          </a:prstGeom>
          <a:noFill/>
        </p:spPr>
      </p:pic>
      <p:pic>
        <p:nvPicPr>
          <p:cNvPr id="9219" name="Picture 3" descr="C:\Users\Елена\Desktop\ва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8EF"/>
              </a:clrFrom>
              <a:clrTo>
                <a:srgbClr val="FFF8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893026" flipH="1">
            <a:off x="3016188" y="3528591"/>
            <a:ext cx="1088430" cy="1095375"/>
          </a:xfrm>
          <a:prstGeom prst="rect">
            <a:avLst/>
          </a:prstGeom>
          <a:noFill/>
        </p:spPr>
      </p:pic>
      <p:pic>
        <p:nvPicPr>
          <p:cNvPr id="9220" name="Picture 4" descr="C:\Users\Елена\Desktop\са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851920" y="1772816"/>
            <a:ext cx="2376264" cy="407003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7.40741E-7 C -0.00989 -0.0118 -0.04375 -0.02338 -0.05521 -0.02338 C -0.12986 -0.02338 -0.20642 0.16204 -0.20642 0.34838 C -0.20642 0.2544 -0.24444 0.16204 -0.28073 0.16204 C -0.31909 0.16204 -0.35538 0.25579 -0.35538 0.34838 C -0.35538 0.30162 -0.3743 0.2544 -0.39357 0.2544 C -0.41284 0.2544 -0.43177 0.30046 -0.43177 0.34838 C -0.43177 0.32431 -0.44149 0.30162 -0.45104 0.30162 C -0.46024 0.30162 -0.46996 0.3257 -0.46996 0.34838 C -0.46996 0.33611 -0.475 0.32431 -0.47951 0.32431 C -0.48194 0.32431 -0.48906 0.33611 -0.48906 0.34838 C -0.48906 0.34213 -0.49149 0.33611 -0.49409 0.33611 C -0.49409 0.33472 -0.49948 0.34213 -0.49948 0.34838 C -0.49948 0.34491 -0.49948 0.34213 -0.50156 0.34213 C -0.50156 0.34352 -0.50399 0.34514 -0.50399 0.34838 C -0.50399 0.3463 -0.50399 0.34491 -0.50399 0.34352 C -0.50642 0.34352 -0.50642 0.34514 -0.50642 0.34676 C -0.50903 0.34676 -0.50903 0.34514 -0.50903 0.34352 C -0.51146 0.34352 -0.51146 0.34514 -0.51146 0.34676 " pathEditMode="relative" rAng="0" ptsTypes="fffffffffffffffffff">
                                      <p:cBhvr>
                                        <p:cTn id="6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35 0.14144 C -0.06389 0.12616 -0.11059 0.11135 -0.12673 0.11135 C -0.23003 0.11135 -0.33611 0.34792 -0.33611 0.58519 C -0.33611 0.46551 -0.38958 0.34792 -0.43941 0.34792 C -0.49288 0.34792 -0.54305 0.46737 -0.54305 0.58519 C -0.54305 0.52616 -0.56944 0.46551 -0.59601 0.46551 C -0.62257 0.46551 -0.64896 0.52431 -0.64896 0.58519 C -0.64896 0.55463 -0.66232 0.52616 -0.67552 0.52616 C -0.68889 0.52616 -0.70208 0.55625 -0.70208 0.58519 C -0.70208 0.56991 -0.70885 0.55463 -0.71545 0.55463 C -0.71875 0.55463 -0.72864 0.56991 -0.72864 0.58519 C -0.72864 0.57755 -0.73212 0.56991 -0.73542 0.56991 C -0.73542 0.56783 -0.74253 0.57755 -0.74253 0.58519 C -0.74253 0.58102 -0.74253 0.57755 -0.74583 0.57755 C -0.74583 0.57917 -0.74948 0.58125 -0.74948 0.58519 C -0.74948 0.58311 -0.74948 0.58102 -0.74948 0.57917 C -0.75295 0.57917 -0.75295 0.58125 -0.75295 0.58334 C -0.75625 0.58334 -0.75625 0.58125 -0.75625 0.57917 C -0.75972 0.57917 -0.75972 0.58125 -0.75972 0.58334 " pathEditMode="relative" rAng="0" ptsTypes="fffffffffffffffffff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5" y="2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Елена\Desktop\ва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2921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Елена\Desktop\ва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Елена\Desktop\в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6537" y="-243408"/>
            <a:ext cx="10697034" cy="770485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с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20045">
            <a:off x="1979069" y="2204864"/>
            <a:ext cx="2895208" cy="21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в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1026" name="Picture 2" descr="C:\Users\Елена\Desktop\ма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929669">
            <a:off x="1777275" y="1498372"/>
            <a:ext cx="2627020" cy="26270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с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120045">
            <a:off x="1979069" y="2204864"/>
            <a:ext cx="2895208" cy="217626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Елена\Desktop\в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  <p:pic>
        <p:nvPicPr>
          <p:cNvPr id="2050" name="Picture 2" descr="C:\Users\Елена\Desktop\са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619493">
            <a:off x="1704756" y="2049635"/>
            <a:ext cx="3008065" cy="22610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Елена\Desktop\ва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3" name="Picture 3" descr="C:\Users\Елена\Desktop\ва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5301208"/>
            <a:ext cx="1296770" cy="13681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76 -0.00649 L 1.04653 0.0145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" y="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Елена\Desktop\в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9146"/>
            <a:ext cx="9356194" cy="7017146"/>
          </a:xfrm>
          <a:prstGeom prst="rect">
            <a:avLst/>
          </a:prstGeom>
          <a:noFill/>
        </p:spPr>
      </p:pic>
      <p:pic>
        <p:nvPicPr>
          <p:cNvPr id="6148" name="Picture 4" descr="C:\Users\Елена\Desktop\ва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BF2"/>
              </a:clrFrom>
              <a:clrTo>
                <a:srgbClr val="FFFBF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0366337" flipH="1">
            <a:off x="1904679" y="2216300"/>
            <a:ext cx="1142853" cy="1420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98 0.07338 C 0.06997 0.07546 0.07795 0.07662 0.08594 0.0794 C 0.09115 0.08125 0.09375 0.09444 0.09861 0.09861 C 0.10226 0.10602 0.10591 0.1125 0.10903 0.12083 C 0.11059 0.13588 0.11493 0.14954 0.11823 0.16273 C 0.12084 0.17338 0.12396 0.18843 0.12726 0.19792 C 0.12865 0.20162 0.13056 0.20347 0.13195 0.20741 C 0.13386 0.21343 0.13473 0.22107 0.13646 0.22662 C 0.13733 0.2287 0.1382 0.23102 0.13889 0.2331 C 0.14045 0.25116 0.14011 0.26991 0.14254 0.2875 C 0.14098 0.32222 0.13889 0.36366 0.125 0.37732 C 0.11424 0.40532 0.10348 0.41412 0.08941 0.42199 C 0.08716 0.42107 0.08473 0.42107 0.08247 0.41875 C 0.07761 0.41412 0.07361 0.40232 0.06875 0.39977 C 0.05938 0.39537 0.05157 0.38657 0.04236 0.38357 C 0.03091 0.37292 0.01841 0.37292 0.0066 0.37083 C -0.00468 0.36088 -0.01614 0.36806 -0.02691 0.35787 C -0.03489 0.36019 -0.04305 0.36111 -0.05086 0.36458 C -0.05659 0.36667 -0.06059 0.37778 -0.06614 0.38032 C -0.0783 0.38588 -0.09062 0.3875 -0.1026 0.3963 C -0.10625 0.40255 -0.1085 0.41296 -0.11198 0.41875 C -0.11475 0.42315 -0.11805 0.42685 -0.11996 0.43495 C -0.121 0.43889 -0.12152 0.44329 -0.12222 0.44769 C -0.12274 0.45069 -0.12222 0.45648 -0.12343 0.45741 C -0.13211 0.46134 -0.14114 0.45949 -0.15 0.46065 C -0.15173 0.46273 -0.15382 0.46389 -0.15573 0.4669 C -0.15729 0.46944 -0.1585 0.47407 -0.16024 0.47639 C -0.16267 0.48009 -0.1658 0.48032 -0.1684 0.48287 C -0.1783 0.47778 -0.18767 0.46898 -0.19739 0.46343 C -0.2151 0.4662 -0.23402 0.45741 -0.25139 0.47315 C -0.27014 0.49074 -0.23316 0.46759 -0.26024 0.48287 C -0.2625 0.48889 -0.26493 0.49259 -0.26701 0.49884 C -0.26805 0.50232 -0.26823 0.50787 -0.26927 0.51157 C -0.27187 0.52107 -0.27569 0.52732 -0.27847 0.53727 C -0.28264 0.55532 -0.28906 0.56991 -0.29461 0.58542 C -0.29548 0.58796 -0.296 0.5919 -0.2967 0.59491 C -0.29896 0.60301 -0.30034 0.6037 -0.30364 0.61088 C -0.30659 0.61713 -0.30798 0.62593 -0.31059 0.63333 C -0.31111 0.63657 -0.31111 0.64005 -0.31163 0.64282 C -0.31232 0.6463 -0.31423 0.65255 -0.31423 0.65278 " pathEditMode="relative" rAng="0" ptsTypes="fffffffffffffffffffffffffffffffffffffffA">
                                      <p:cBhvr>
                                        <p:cTn id="6" dur="3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2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Елена\Desktop\ва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9327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9633653">
            <a:off x="5755209" y="1159332"/>
            <a:ext cx="2959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Помогите!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19999572">
            <a:off x="6289733" y="283483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Спасите!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Елена\Desktop\ва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1028" y="-143272"/>
            <a:ext cx="9335028" cy="7001272"/>
          </a:xfrm>
          <a:prstGeom prst="rect">
            <a:avLst/>
          </a:prstGeom>
          <a:noFill/>
        </p:spPr>
      </p:pic>
      <p:pic>
        <p:nvPicPr>
          <p:cNvPr id="1027" name="Picture 3" descr="C:\Users\Елена\Desktop\юбь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355976" y="3140968"/>
            <a:ext cx="2664296" cy="2655514"/>
          </a:xfrm>
          <a:prstGeom prst="rect">
            <a:avLst/>
          </a:prstGeom>
          <a:noFill/>
        </p:spPr>
      </p:pic>
      <p:pic>
        <p:nvPicPr>
          <p:cNvPr id="1028" name="Picture 4" descr="C:\Users\Елена\Desktop\юбь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123728" y="1772816"/>
            <a:ext cx="2205427" cy="3402949"/>
          </a:xfrm>
          <a:prstGeom prst="rect">
            <a:avLst/>
          </a:prstGeom>
          <a:noFill/>
        </p:spPr>
      </p:pic>
      <p:pic>
        <p:nvPicPr>
          <p:cNvPr id="1029" name="Picture 5" descr="C:\Users\Елена\Desktop\юбь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230860">
            <a:off x="3484756" y="1724780"/>
            <a:ext cx="1446380" cy="108478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Елена\Desktop\ва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 thruBlk="1"/>
    <p:sndAc>
      <p:endSnd/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4</Words>
  <Application>Microsoft Office PowerPoint</Application>
  <PresentationFormat>Экран (4:3)</PresentationFormat>
  <Paragraphs>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Елена</cp:lastModifiedBy>
  <cp:revision>23</cp:revision>
  <dcterms:created xsi:type="dcterms:W3CDTF">2015-03-29T06:21:18Z</dcterms:created>
  <dcterms:modified xsi:type="dcterms:W3CDTF">2015-04-12T10:31:50Z</dcterms:modified>
</cp:coreProperties>
</file>