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FEA81-F335-4293-83DC-7DAF095A85FA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344AF-5C92-4C8A-991A-5ADB8B759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3B7F0-8EA1-4EFF-96C4-DD98D1A322AF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279D-F1BD-4BE1-A566-CFC268C01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3AF0E-5664-48B0-9379-4C8D95E15329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4C93A-D23C-4154-8449-A92F66977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8FC89-7463-434A-A21A-1387FB134ECD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9EF33-30F8-4856-A7A1-16E1A2B99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CEFFD-A637-4DDF-83B9-E9B1E28DB149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D3C5-A5EF-42E5-9845-3E1502A17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FDDE8-82E6-4CCA-A76F-158BDAE9DB29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0A62-00EF-42C0-BA3C-73A4710B2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379BC-FC93-4BEC-B606-B8B6E11FFFBA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0A6E-8F6F-4B23-A71A-3A497F4F9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99494-8D0F-4F38-AC61-25BC652BBD8F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45074-F3FD-49ED-980E-081065B2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0E311-EDCF-473A-B0CE-9AD2C4B8A1E8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DBB5A-8D86-4BE6-91E5-1BE72FEEC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1609B-40E4-492D-A8B6-0628AB2FB864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49EBD-B2C9-4D1B-922A-AC961392E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E6D5-639E-4E16-87E1-0F47EBF672CC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B0058-38A7-4126-A771-5860240E0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30E84B-9E92-43A0-BFC1-0AD028EBE350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10C182-5B67-4334-8126-2555968F2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  <p:sndAc>
      <p:stSnd>
        <p:snd r:embed="rId13" name="chimes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4" descr="C:\Users\Елена\Desktop\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692696"/>
            <a:ext cx="4399135" cy="5835587"/>
          </a:xfrm>
          <a:prstGeom prst="rect">
            <a:avLst/>
          </a:prstGeom>
          <a:noFill/>
        </p:spPr>
      </p:pic>
      <p:pic>
        <p:nvPicPr>
          <p:cNvPr id="2053" name="Picture 5" descr="C:\Users\Елена\Desktop\5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242" y="260648"/>
            <a:ext cx="4448758" cy="6229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" name="Picture 2" descr="C:\Users\Елена\Desktop\оо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613452"/>
            <a:ext cx="7632848" cy="57246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098" name="Picture 2" descr="C:\Users\Елена\Desktop\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71994"/>
            <a:ext cx="4680520" cy="6208852"/>
          </a:xfrm>
          <a:prstGeom prst="rect">
            <a:avLst/>
          </a:prstGeom>
          <a:noFill/>
        </p:spPr>
      </p:pic>
      <p:pic>
        <p:nvPicPr>
          <p:cNvPr id="4099" name="Picture 3" descr="C:\Users\Елена\Desktop\12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8767" y="1772816"/>
            <a:ext cx="4615233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4290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5122" name="Picture 2" descr="C:\Users\Елена\Desktop\22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19540"/>
            <a:ext cx="2592288" cy="1915483"/>
          </a:xfrm>
          <a:prstGeom prst="rect">
            <a:avLst/>
          </a:prstGeom>
          <a:noFill/>
        </p:spPr>
      </p:pic>
      <p:pic>
        <p:nvPicPr>
          <p:cNvPr id="5123" name="Picture 3" descr="C:\Users\Елена\Desktop\19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276872"/>
            <a:ext cx="2671675" cy="1512168"/>
          </a:xfrm>
          <a:prstGeom prst="rect">
            <a:avLst/>
          </a:prstGeom>
          <a:noFill/>
        </p:spPr>
      </p:pic>
      <p:pic>
        <p:nvPicPr>
          <p:cNvPr id="5124" name="Picture 4" descr="C:\Users\Елена\Desktop\18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4112" y="4509120"/>
            <a:ext cx="2320098" cy="1944216"/>
          </a:xfrm>
          <a:prstGeom prst="rect">
            <a:avLst/>
          </a:prstGeom>
          <a:noFill/>
        </p:spPr>
      </p:pic>
      <p:pic>
        <p:nvPicPr>
          <p:cNvPr id="5126" name="Picture 6" descr="C:\Users\Елена\Desktop\1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412776"/>
            <a:ext cx="2837962" cy="2219287"/>
          </a:xfrm>
          <a:prstGeom prst="rect">
            <a:avLst/>
          </a:prstGeom>
          <a:noFill/>
        </p:spPr>
      </p:pic>
      <p:pic>
        <p:nvPicPr>
          <p:cNvPr id="5127" name="Picture 7" descr="C:\Users\Елена\Desktop\14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068960"/>
            <a:ext cx="1968577" cy="1716782"/>
          </a:xfrm>
          <a:prstGeom prst="rect">
            <a:avLst/>
          </a:prstGeom>
          <a:noFill/>
        </p:spPr>
      </p:pic>
      <p:pic>
        <p:nvPicPr>
          <p:cNvPr id="5129" name="Picture 9" descr="C:\Users\Елена\Desktop\16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708119"/>
            <a:ext cx="3052832" cy="2149881"/>
          </a:xfrm>
          <a:prstGeom prst="rect">
            <a:avLst/>
          </a:prstGeom>
          <a:noFill/>
        </p:spPr>
      </p:pic>
      <p:pic>
        <p:nvPicPr>
          <p:cNvPr id="5130" name="Picture 10" descr="C:\Users\Елена\Desktop\23.jp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5225819"/>
            <a:ext cx="2448272" cy="1632181"/>
          </a:xfrm>
          <a:prstGeom prst="rect">
            <a:avLst/>
          </a:prstGeom>
          <a:noFill/>
        </p:spPr>
      </p:pic>
      <p:pic>
        <p:nvPicPr>
          <p:cNvPr id="5125" name="Picture 5" descr="C:\Users\Елена\Desktop\17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0"/>
            <a:ext cx="1512168" cy="2158766"/>
          </a:xfrm>
          <a:prstGeom prst="rect">
            <a:avLst/>
          </a:prstGeom>
          <a:noFill/>
        </p:spPr>
      </p:pic>
      <p:pic>
        <p:nvPicPr>
          <p:cNvPr id="5128" name="Picture 8" descr="C:\Users\Елена\Desktop\2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BF2ED"/>
              </a:clrFrom>
              <a:clrTo>
                <a:srgbClr val="FBF2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188640"/>
            <a:ext cx="2448272" cy="1836204"/>
          </a:xfrm>
          <a:prstGeom prst="rect">
            <a:avLst/>
          </a:prstGeom>
          <a:noFill/>
        </p:spPr>
      </p:pic>
      <p:pic>
        <p:nvPicPr>
          <p:cNvPr id="2" name="Picture 2" descr="C:\Users\Елена\Desktop\21.jpe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9784" y="2420888"/>
            <a:ext cx="1944216" cy="25808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6146" name="Picture 2" descr="C:\Users\Елена\Desktop\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4738189" cy="6634460"/>
          </a:xfrm>
          <a:prstGeom prst="rect">
            <a:avLst/>
          </a:prstGeom>
          <a:noFill/>
        </p:spPr>
      </p:pic>
      <p:pic>
        <p:nvPicPr>
          <p:cNvPr id="1026" name="Picture 2" descr="C:\Users\Елена\Desktop\7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50833">
            <a:off x="711683" y="2847823"/>
            <a:ext cx="4553483" cy="19466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7170" name="Picture 2" descr="C:\Users\Елена\Desktop\3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2618184" cy="1944002"/>
          </a:xfrm>
          <a:prstGeom prst="rect">
            <a:avLst/>
          </a:prstGeom>
          <a:noFill/>
        </p:spPr>
      </p:pic>
      <p:pic>
        <p:nvPicPr>
          <p:cNvPr id="7171" name="Picture 3" descr="C:\Users\Елена\Desktop\36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916832"/>
            <a:ext cx="1872208" cy="1910416"/>
          </a:xfrm>
          <a:prstGeom prst="rect">
            <a:avLst/>
          </a:prstGeom>
          <a:noFill/>
        </p:spPr>
      </p:pic>
      <p:pic>
        <p:nvPicPr>
          <p:cNvPr id="1026" name="Picture 2" descr="C:\Users\Елена\Desktop\37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276872"/>
            <a:ext cx="1656184" cy="2484276"/>
          </a:xfrm>
          <a:prstGeom prst="rect">
            <a:avLst/>
          </a:prstGeom>
          <a:noFill/>
        </p:spPr>
      </p:pic>
      <p:pic>
        <p:nvPicPr>
          <p:cNvPr id="1028" name="Picture 4" descr="C:\Users\Елена\Desktop\3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339752" y="2348880"/>
            <a:ext cx="2736305" cy="2759622"/>
          </a:xfrm>
          <a:prstGeom prst="rect">
            <a:avLst/>
          </a:prstGeom>
          <a:noFill/>
        </p:spPr>
      </p:pic>
      <p:pic>
        <p:nvPicPr>
          <p:cNvPr id="1029" name="Picture 5" descr="C:\Users\Елена\Desktop\3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51766"/>
            <a:ext cx="2808312" cy="2106234"/>
          </a:xfrm>
          <a:prstGeom prst="rect">
            <a:avLst/>
          </a:prstGeom>
          <a:noFill/>
        </p:spPr>
      </p:pic>
      <p:pic>
        <p:nvPicPr>
          <p:cNvPr id="1031" name="Picture 7" descr="C:\Users\Елена\Desktop\3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0"/>
            <a:ext cx="2808312" cy="2428810"/>
          </a:xfrm>
          <a:prstGeom prst="rect">
            <a:avLst/>
          </a:prstGeom>
          <a:noFill/>
        </p:spPr>
      </p:pic>
      <p:pic>
        <p:nvPicPr>
          <p:cNvPr id="2" name="Picture 2" descr="C:\Users\Елена\Desktop\30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5100613"/>
            <a:ext cx="2448626" cy="1757387"/>
          </a:xfrm>
          <a:prstGeom prst="rect">
            <a:avLst/>
          </a:prstGeom>
          <a:noFill/>
        </p:spPr>
      </p:pic>
      <p:pic>
        <p:nvPicPr>
          <p:cNvPr id="4" name="Picture 3" descr="C:\Users\Елена\Desktop\38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116632"/>
            <a:ext cx="2004814" cy="2004814"/>
          </a:xfrm>
          <a:prstGeom prst="rect">
            <a:avLst/>
          </a:prstGeom>
          <a:noFill/>
        </p:spPr>
      </p:pic>
      <p:pic>
        <p:nvPicPr>
          <p:cNvPr id="5" name="Picture 2" descr="C:\Users\Елена\Desktop\8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3760" y="2492896"/>
            <a:ext cx="2160240" cy="2160240"/>
          </a:xfrm>
          <a:prstGeom prst="rect">
            <a:avLst/>
          </a:prstGeom>
          <a:noFill/>
        </p:spPr>
      </p:pic>
      <p:pic>
        <p:nvPicPr>
          <p:cNvPr id="2051" name="Picture 3" descr="C:\Users\Елена\Desktop\79.jpe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4455114"/>
            <a:ext cx="3203848" cy="24028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4" name="Picture 2" descr="C:\Users\Елена\Desktop\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8282058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4098" name="Picture 2" descr="C:\Users\Елена\Desktop\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24" y="3933056"/>
            <a:ext cx="3522226" cy="2520280"/>
          </a:xfrm>
          <a:prstGeom prst="rect">
            <a:avLst/>
          </a:prstGeom>
          <a:noFill/>
        </p:spPr>
      </p:pic>
      <p:pic>
        <p:nvPicPr>
          <p:cNvPr id="4099" name="Picture 3" descr="C:\Users\Елена\Desktop\9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04664"/>
            <a:ext cx="3131840" cy="2232248"/>
          </a:xfrm>
          <a:prstGeom prst="rect">
            <a:avLst/>
          </a:prstGeom>
          <a:noFill/>
        </p:spPr>
      </p:pic>
      <p:pic>
        <p:nvPicPr>
          <p:cNvPr id="4100" name="Picture 4" descr="C:\Users\Елена\Desktop\9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005064"/>
            <a:ext cx="3346152" cy="2509614"/>
          </a:xfrm>
          <a:prstGeom prst="rect">
            <a:avLst/>
          </a:prstGeom>
          <a:noFill/>
        </p:spPr>
      </p:pic>
      <p:pic>
        <p:nvPicPr>
          <p:cNvPr id="4101" name="Picture 5" descr="C:\Users\Елена\Desktop\92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47452"/>
            <a:ext cx="2821508" cy="2821508"/>
          </a:xfrm>
          <a:prstGeom prst="rect">
            <a:avLst/>
          </a:prstGeom>
          <a:noFill/>
        </p:spPr>
      </p:pic>
      <p:pic>
        <p:nvPicPr>
          <p:cNvPr id="4102" name="Picture 6" descr="C:\Users\Елена\Desktop\9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132856"/>
            <a:ext cx="2304256" cy="23042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4290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1026" name="Picture 2" descr="C:\Users\Елена\Desktop\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76056" y="404664"/>
            <a:ext cx="3841112" cy="5417728"/>
          </a:xfrm>
          <a:prstGeom prst="rect">
            <a:avLst/>
          </a:prstGeom>
          <a:noFill/>
        </p:spPr>
      </p:pic>
      <p:pic>
        <p:nvPicPr>
          <p:cNvPr id="1027" name="Picture 3" descr="C:\Users\Елена\Desktop\5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332656"/>
            <a:ext cx="4176464" cy="5355222"/>
          </a:xfrm>
          <a:prstGeom prst="rect">
            <a:avLst/>
          </a:prstGeom>
          <a:noFill/>
        </p:spPr>
      </p:pic>
      <p:pic>
        <p:nvPicPr>
          <p:cNvPr id="1028" name="Picture 4" descr="C:\Users\Елена\Desktop\сс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924944"/>
            <a:ext cx="3120294" cy="1617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1026" name="Picture 2" descr="C:\Users\Елена\Desktop\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620688"/>
            <a:ext cx="3907264" cy="5183105"/>
          </a:xfrm>
          <a:prstGeom prst="rect">
            <a:avLst/>
          </a:prstGeom>
          <a:noFill/>
        </p:spPr>
      </p:pic>
      <p:pic>
        <p:nvPicPr>
          <p:cNvPr id="1027" name="Picture 3" descr="C:\Users\Елена\Desktop\58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04664"/>
            <a:ext cx="3803680" cy="5325950"/>
          </a:xfrm>
          <a:prstGeom prst="rect">
            <a:avLst/>
          </a:prstGeom>
          <a:noFill/>
        </p:spPr>
      </p:pic>
      <p:pic>
        <p:nvPicPr>
          <p:cNvPr id="1028" name="Picture 4" descr="C:\Users\Елена\Desktop\дд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414205">
            <a:off x="3087693" y="1785868"/>
            <a:ext cx="2798304" cy="23005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1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113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51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15</cp:revision>
  <dcterms:created xsi:type="dcterms:W3CDTF">2014-10-18T08:56:04Z</dcterms:created>
  <dcterms:modified xsi:type="dcterms:W3CDTF">2014-10-20T00:17:18Z</dcterms:modified>
</cp:coreProperties>
</file>